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4"/>
  </p:notesMasterIdLst>
  <p:sldIdLst>
    <p:sldId id="256" r:id="rId5"/>
    <p:sldId id="258" r:id="rId6"/>
    <p:sldId id="263" r:id="rId7"/>
    <p:sldId id="265" r:id="rId8"/>
    <p:sldId id="284" r:id="rId9"/>
    <p:sldId id="285" r:id="rId10"/>
    <p:sldId id="270" r:id="rId11"/>
    <p:sldId id="286" r:id="rId12"/>
    <p:sldId id="267" r:id="rId13"/>
    <p:sldId id="264" r:id="rId14"/>
    <p:sldId id="261" r:id="rId15"/>
    <p:sldId id="275" r:id="rId16"/>
    <p:sldId id="276" r:id="rId17"/>
    <p:sldId id="277" r:id="rId18"/>
    <p:sldId id="280" r:id="rId19"/>
    <p:sldId id="281" r:id="rId20"/>
    <p:sldId id="282" r:id="rId21"/>
    <p:sldId id="283" r:id="rId22"/>
    <p:sldId id="262"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414141"/>
    <a:srgbClr val="69BE4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F40E15D-A9BE-4FA6-A70A-401B6EE3586B}" v="5" dt="2021-12-07T19:49:56.50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00" autoAdjust="0"/>
    <p:restoredTop sz="79004" autoAdjust="0"/>
  </p:normalViewPr>
  <p:slideViewPr>
    <p:cSldViewPr snapToGrid="0">
      <p:cViewPr varScale="1">
        <p:scale>
          <a:sx n="72" d="100"/>
          <a:sy n="72" d="100"/>
        </p:scale>
        <p:origin x="1126" y="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ezie Hagy" userId="950eb4a6-bbce-45f6-a321-f3f7c9712754" providerId="ADAL" clId="{4F40E15D-A9BE-4FA6-A70A-401B6EE3586B}"/>
    <pc:docChg chg="undo redo custSel addSld delSld modSld">
      <pc:chgData name="Suezie Hagy" userId="950eb4a6-bbce-45f6-a321-f3f7c9712754" providerId="ADAL" clId="{4F40E15D-A9BE-4FA6-A70A-401B6EE3586B}" dt="2021-12-07T23:11:50.872" v="1235" actId="1076"/>
      <pc:docMkLst>
        <pc:docMk/>
      </pc:docMkLst>
      <pc:sldChg chg="addSp modSp mod chgLayout">
        <pc:chgData name="Suezie Hagy" userId="950eb4a6-bbce-45f6-a321-f3f7c9712754" providerId="ADAL" clId="{4F40E15D-A9BE-4FA6-A70A-401B6EE3586B}" dt="2021-12-07T22:32:07.511" v="981" actId="255"/>
        <pc:sldMkLst>
          <pc:docMk/>
          <pc:sldMk cId="3208373762" sldId="256"/>
        </pc:sldMkLst>
        <pc:spChg chg="add mod ord">
          <ac:chgData name="Suezie Hagy" userId="950eb4a6-bbce-45f6-a321-f3f7c9712754" providerId="ADAL" clId="{4F40E15D-A9BE-4FA6-A70A-401B6EE3586B}" dt="2021-12-07T22:30:30.930" v="976" actId="20577"/>
          <ac:spMkLst>
            <pc:docMk/>
            <pc:sldMk cId="3208373762" sldId="256"/>
            <ac:spMk id="2" creationId="{84A8429D-17EB-4A7C-B5BB-E1FB13E39513}"/>
          </ac:spMkLst>
        </pc:spChg>
        <pc:spChg chg="mod ord">
          <ac:chgData name="Suezie Hagy" userId="950eb4a6-bbce-45f6-a321-f3f7c9712754" providerId="ADAL" clId="{4F40E15D-A9BE-4FA6-A70A-401B6EE3586B}" dt="2021-12-07T22:32:07.511" v="981" actId="255"/>
          <ac:spMkLst>
            <pc:docMk/>
            <pc:sldMk cId="3208373762" sldId="256"/>
            <ac:spMk id="9" creationId="{90935189-F0CF-4B9A-AF07-66B312E5EE5F}"/>
          </ac:spMkLst>
        </pc:spChg>
      </pc:sldChg>
      <pc:sldChg chg="addSp delSp modSp mod modClrScheme chgLayout">
        <pc:chgData name="Suezie Hagy" userId="950eb4a6-bbce-45f6-a321-f3f7c9712754" providerId="ADAL" clId="{4F40E15D-A9BE-4FA6-A70A-401B6EE3586B}" dt="2021-12-07T23:11:04.108" v="1234" actId="5793"/>
        <pc:sldMkLst>
          <pc:docMk/>
          <pc:sldMk cId="3566077199" sldId="258"/>
        </pc:sldMkLst>
        <pc:spChg chg="add del mod ord">
          <ac:chgData name="Suezie Hagy" userId="950eb4a6-bbce-45f6-a321-f3f7c9712754" providerId="ADAL" clId="{4F40E15D-A9BE-4FA6-A70A-401B6EE3586B}" dt="2021-12-07T23:08:23.812" v="1222" actId="700"/>
          <ac:spMkLst>
            <pc:docMk/>
            <pc:sldMk cId="3566077199" sldId="258"/>
            <ac:spMk id="2" creationId="{24436646-A0B4-4597-B1E3-6213060DAA6B}"/>
          </ac:spMkLst>
        </pc:spChg>
        <pc:spChg chg="del mod ord">
          <ac:chgData name="Suezie Hagy" userId="950eb4a6-bbce-45f6-a321-f3f7c9712754" providerId="ADAL" clId="{4F40E15D-A9BE-4FA6-A70A-401B6EE3586B}" dt="2021-12-07T23:09:43.602" v="1223" actId="478"/>
          <ac:spMkLst>
            <pc:docMk/>
            <pc:sldMk cId="3566077199" sldId="258"/>
            <ac:spMk id="4" creationId="{E7D22860-4609-43C7-8BB7-3468CB48A416}"/>
          </ac:spMkLst>
        </pc:spChg>
        <pc:spChg chg="add del mod ord">
          <ac:chgData name="Suezie Hagy" userId="950eb4a6-bbce-45f6-a321-f3f7c9712754" providerId="ADAL" clId="{4F40E15D-A9BE-4FA6-A70A-401B6EE3586B}" dt="2021-12-07T23:09:51.485" v="1224" actId="700"/>
          <ac:spMkLst>
            <pc:docMk/>
            <pc:sldMk cId="3566077199" sldId="258"/>
            <ac:spMk id="5" creationId="{C7714DCB-F9E1-4054-9D05-1EE5EB82F12A}"/>
          </ac:spMkLst>
        </pc:spChg>
        <pc:spChg chg="add mod ord">
          <ac:chgData name="Suezie Hagy" userId="950eb4a6-bbce-45f6-a321-f3f7c9712754" providerId="ADAL" clId="{4F40E15D-A9BE-4FA6-A70A-401B6EE3586B}" dt="2021-12-07T23:10:29.922" v="1232" actId="700"/>
          <ac:spMkLst>
            <pc:docMk/>
            <pc:sldMk cId="3566077199" sldId="258"/>
            <ac:spMk id="6" creationId="{BE710828-BF5F-4935-B4FC-7DF49E3FDFD4}"/>
          </ac:spMkLst>
        </pc:spChg>
        <pc:spChg chg="add del mod ord">
          <ac:chgData name="Suezie Hagy" userId="950eb4a6-bbce-45f6-a321-f3f7c9712754" providerId="ADAL" clId="{4F40E15D-A9BE-4FA6-A70A-401B6EE3586B}" dt="2021-12-07T23:11:04.108" v="1234" actId="5793"/>
          <ac:spMkLst>
            <pc:docMk/>
            <pc:sldMk cId="3566077199" sldId="258"/>
            <ac:spMk id="7" creationId="{B94F0293-9822-4CC5-A035-F1A320EDA400}"/>
          </ac:spMkLst>
        </pc:spChg>
      </pc:sldChg>
      <pc:sldChg chg="del">
        <pc:chgData name="Suezie Hagy" userId="950eb4a6-bbce-45f6-a321-f3f7c9712754" providerId="ADAL" clId="{4F40E15D-A9BE-4FA6-A70A-401B6EE3586B}" dt="2021-12-07T19:22:58.918" v="129" actId="47"/>
        <pc:sldMkLst>
          <pc:docMk/>
          <pc:sldMk cId="4253346851" sldId="259"/>
        </pc:sldMkLst>
      </pc:sldChg>
      <pc:sldChg chg="addSp delSp modSp mod modClrScheme chgLayout">
        <pc:chgData name="Suezie Hagy" userId="950eb4a6-bbce-45f6-a321-f3f7c9712754" providerId="ADAL" clId="{4F40E15D-A9BE-4FA6-A70A-401B6EE3586B}" dt="2021-12-07T21:01:43.700" v="684" actId="20577"/>
        <pc:sldMkLst>
          <pc:docMk/>
          <pc:sldMk cId="2658246736" sldId="261"/>
        </pc:sldMkLst>
        <pc:spChg chg="mod ord">
          <ac:chgData name="Suezie Hagy" userId="950eb4a6-bbce-45f6-a321-f3f7c9712754" providerId="ADAL" clId="{4F40E15D-A9BE-4FA6-A70A-401B6EE3586B}" dt="2021-12-07T20:48:04.754" v="619" actId="700"/>
          <ac:spMkLst>
            <pc:docMk/>
            <pc:sldMk cId="2658246736" sldId="261"/>
            <ac:spMk id="2" creationId="{14ECBBB7-903D-469D-ADE8-EF3BF5B27CBE}"/>
          </ac:spMkLst>
        </pc:spChg>
        <pc:spChg chg="add del mod ord">
          <ac:chgData name="Suezie Hagy" userId="950eb4a6-bbce-45f6-a321-f3f7c9712754" providerId="ADAL" clId="{4F40E15D-A9BE-4FA6-A70A-401B6EE3586B}" dt="2021-12-07T20:48:04.754" v="619" actId="700"/>
          <ac:spMkLst>
            <pc:docMk/>
            <pc:sldMk cId="2658246736" sldId="261"/>
            <ac:spMk id="4" creationId="{9D770030-2615-4D26-B8CB-F498658508F1}"/>
          </ac:spMkLst>
        </pc:spChg>
        <pc:spChg chg="add del mod ord">
          <ac:chgData name="Suezie Hagy" userId="950eb4a6-bbce-45f6-a321-f3f7c9712754" providerId="ADAL" clId="{4F40E15D-A9BE-4FA6-A70A-401B6EE3586B}" dt="2021-12-07T20:55:55.885" v="664" actId="478"/>
          <ac:spMkLst>
            <pc:docMk/>
            <pc:sldMk cId="2658246736" sldId="261"/>
            <ac:spMk id="6" creationId="{1C40FB6C-D2E1-4540-AA60-80ACD2655E8C}"/>
          </ac:spMkLst>
        </pc:spChg>
        <pc:spChg chg="add del mod ord">
          <ac:chgData name="Suezie Hagy" userId="950eb4a6-bbce-45f6-a321-f3f7c9712754" providerId="ADAL" clId="{4F40E15D-A9BE-4FA6-A70A-401B6EE3586B}" dt="2021-12-07T20:55:55.885" v="664" actId="478"/>
          <ac:spMkLst>
            <pc:docMk/>
            <pc:sldMk cId="2658246736" sldId="261"/>
            <ac:spMk id="7" creationId="{0246AB70-F3E9-4AB5-86F0-AAB73C87B98F}"/>
          </ac:spMkLst>
        </pc:spChg>
        <pc:spChg chg="add mod">
          <ac:chgData name="Suezie Hagy" userId="950eb4a6-bbce-45f6-a321-f3f7c9712754" providerId="ADAL" clId="{4F40E15D-A9BE-4FA6-A70A-401B6EE3586B}" dt="2021-12-07T21:00:49.807" v="683" actId="1036"/>
          <ac:spMkLst>
            <pc:docMk/>
            <pc:sldMk cId="2658246736" sldId="261"/>
            <ac:spMk id="8" creationId="{5247E5A8-1C8F-46E7-A96B-0905B3DC3593}"/>
          </ac:spMkLst>
        </pc:spChg>
        <pc:spChg chg="add mod">
          <ac:chgData name="Suezie Hagy" userId="950eb4a6-bbce-45f6-a321-f3f7c9712754" providerId="ADAL" clId="{4F40E15D-A9BE-4FA6-A70A-401B6EE3586B}" dt="2021-12-07T21:01:43.700" v="684" actId="20577"/>
          <ac:spMkLst>
            <pc:docMk/>
            <pc:sldMk cId="2658246736" sldId="261"/>
            <ac:spMk id="9" creationId="{F7F2DD46-C36C-4C78-9BFC-9C0FCC6AC520}"/>
          </ac:spMkLst>
        </pc:spChg>
        <pc:spChg chg="add mod">
          <ac:chgData name="Suezie Hagy" userId="950eb4a6-bbce-45f6-a321-f3f7c9712754" providerId="ADAL" clId="{4F40E15D-A9BE-4FA6-A70A-401B6EE3586B}" dt="2021-12-07T20:56:22.597" v="665"/>
          <ac:spMkLst>
            <pc:docMk/>
            <pc:sldMk cId="2658246736" sldId="261"/>
            <ac:spMk id="10" creationId="{B8ECCE8A-938C-4B9A-AD6E-23D8CFEF6F26}"/>
          </ac:spMkLst>
        </pc:spChg>
        <pc:spChg chg="add mod">
          <ac:chgData name="Suezie Hagy" userId="950eb4a6-bbce-45f6-a321-f3f7c9712754" providerId="ADAL" clId="{4F40E15D-A9BE-4FA6-A70A-401B6EE3586B}" dt="2021-12-07T20:56:22.597" v="665"/>
          <ac:spMkLst>
            <pc:docMk/>
            <pc:sldMk cId="2658246736" sldId="261"/>
            <ac:spMk id="11" creationId="{42F0B2F4-6D5C-4B55-9798-C85A13AF05F5}"/>
          </ac:spMkLst>
        </pc:spChg>
        <pc:spChg chg="add mod">
          <ac:chgData name="Suezie Hagy" userId="950eb4a6-bbce-45f6-a321-f3f7c9712754" providerId="ADAL" clId="{4F40E15D-A9BE-4FA6-A70A-401B6EE3586B}" dt="2021-12-07T20:56:22.597" v="665"/>
          <ac:spMkLst>
            <pc:docMk/>
            <pc:sldMk cId="2658246736" sldId="261"/>
            <ac:spMk id="12" creationId="{70EC150C-866E-4046-9A5D-52E5C8A7BAAE}"/>
          </ac:spMkLst>
        </pc:spChg>
        <pc:spChg chg="add mod">
          <ac:chgData name="Suezie Hagy" userId="950eb4a6-bbce-45f6-a321-f3f7c9712754" providerId="ADAL" clId="{4F40E15D-A9BE-4FA6-A70A-401B6EE3586B}" dt="2021-12-07T20:56:22.597" v="665"/>
          <ac:spMkLst>
            <pc:docMk/>
            <pc:sldMk cId="2658246736" sldId="261"/>
            <ac:spMk id="13" creationId="{D6159BEE-153C-4089-8F98-8A72763AF8CE}"/>
          </ac:spMkLst>
        </pc:spChg>
        <pc:spChg chg="add mod">
          <ac:chgData name="Suezie Hagy" userId="950eb4a6-bbce-45f6-a321-f3f7c9712754" providerId="ADAL" clId="{4F40E15D-A9BE-4FA6-A70A-401B6EE3586B}" dt="2021-12-07T20:56:22.597" v="665"/>
          <ac:spMkLst>
            <pc:docMk/>
            <pc:sldMk cId="2658246736" sldId="261"/>
            <ac:spMk id="14" creationId="{2A456397-69E5-429A-B8BE-D360B275ACA5}"/>
          </ac:spMkLst>
        </pc:spChg>
        <pc:spChg chg="add mod">
          <ac:chgData name="Suezie Hagy" userId="950eb4a6-bbce-45f6-a321-f3f7c9712754" providerId="ADAL" clId="{4F40E15D-A9BE-4FA6-A70A-401B6EE3586B}" dt="2021-12-07T20:56:22.597" v="665"/>
          <ac:spMkLst>
            <pc:docMk/>
            <pc:sldMk cId="2658246736" sldId="261"/>
            <ac:spMk id="15" creationId="{B75DB641-532A-4831-9D0E-C80F613E5827}"/>
          </ac:spMkLst>
        </pc:spChg>
        <pc:spChg chg="add mod">
          <ac:chgData name="Suezie Hagy" userId="950eb4a6-bbce-45f6-a321-f3f7c9712754" providerId="ADAL" clId="{4F40E15D-A9BE-4FA6-A70A-401B6EE3586B}" dt="2021-12-07T20:56:22.597" v="665"/>
          <ac:spMkLst>
            <pc:docMk/>
            <pc:sldMk cId="2658246736" sldId="261"/>
            <ac:spMk id="16" creationId="{68B0415D-8FC9-4D2C-8C7E-19D794EF9D22}"/>
          </ac:spMkLst>
        </pc:spChg>
        <pc:spChg chg="add mod">
          <ac:chgData name="Suezie Hagy" userId="950eb4a6-bbce-45f6-a321-f3f7c9712754" providerId="ADAL" clId="{4F40E15D-A9BE-4FA6-A70A-401B6EE3586B}" dt="2021-12-07T20:56:22.597" v="665"/>
          <ac:spMkLst>
            <pc:docMk/>
            <pc:sldMk cId="2658246736" sldId="261"/>
            <ac:spMk id="17" creationId="{A1583E92-63F2-4727-B60A-54931C72CF13}"/>
          </ac:spMkLst>
        </pc:spChg>
        <pc:spChg chg="add mod">
          <ac:chgData name="Suezie Hagy" userId="950eb4a6-bbce-45f6-a321-f3f7c9712754" providerId="ADAL" clId="{4F40E15D-A9BE-4FA6-A70A-401B6EE3586B}" dt="2021-12-07T20:56:22.597" v="665"/>
          <ac:spMkLst>
            <pc:docMk/>
            <pc:sldMk cId="2658246736" sldId="261"/>
            <ac:spMk id="18" creationId="{68E84B54-9B18-4FBC-BC6C-2D40F04510A8}"/>
          </ac:spMkLst>
        </pc:spChg>
        <pc:spChg chg="add mod">
          <ac:chgData name="Suezie Hagy" userId="950eb4a6-bbce-45f6-a321-f3f7c9712754" providerId="ADAL" clId="{4F40E15D-A9BE-4FA6-A70A-401B6EE3586B}" dt="2021-12-07T20:56:22.597" v="665"/>
          <ac:spMkLst>
            <pc:docMk/>
            <pc:sldMk cId="2658246736" sldId="261"/>
            <ac:spMk id="19" creationId="{B6421B41-3059-42B6-ADC6-094DE1EFF30D}"/>
          </ac:spMkLst>
        </pc:spChg>
        <pc:spChg chg="add mod">
          <ac:chgData name="Suezie Hagy" userId="950eb4a6-bbce-45f6-a321-f3f7c9712754" providerId="ADAL" clId="{4F40E15D-A9BE-4FA6-A70A-401B6EE3586B}" dt="2021-12-07T20:56:22.597" v="665"/>
          <ac:spMkLst>
            <pc:docMk/>
            <pc:sldMk cId="2658246736" sldId="261"/>
            <ac:spMk id="20" creationId="{B5838001-ABC3-4C26-8DA0-6C2ED5CC1D2F}"/>
          </ac:spMkLst>
        </pc:spChg>
        <pc:spChg chg="add mod">
          <ac:chgData name="Suezie Hagy" userId="950eb4a6-bbce-45f6-a321-f3f7c9712754" providerId="ADAL" clId="{4F40E15D-A9BE-4FA6-A70A-401B6EE3586B}" dt="2021-12-07T20:56:22.597" v="665"/>
          <ac:spMkLst>
            <pc:docMk/>
            <pc:sldMk cId="2658246736" sldId="261"/>
            <ac:spMk id="23" creationId="{14371C0A-0F1D-4828-93DA-E3AB65FD57FB}"/>
          </ac:spMkLst>
        </pc:spChg>
        <pc:spChg chg="add mod">
          <ac:chgData name="Suezie Hagy" userId="950eb4a6-bbce-45f6-a321-f3f7c9712754" providerId="ADAL" clId="{4F40E15D-A9BE-4FA6-A70A-401B6EE3586B}" dt="2021-12-07T20:56:22.597" v="665"/>
          <ac:spMkLst>
            <pc:docMk/>
            <pc:sldMk cId="2658246736" sldId="261"/>
            <ac:spMk id="24" creationId="{ABF046E0-40A9-43A7-8E99-FD685C4A49B6}"/>
          </ac:spMkLst>
        </pc:spChg>
        <pc:spChg chg="add mod">
          <ac:chgData name="Suezie Hagy" userId="950eb4a6-bbce-45f6-a321-f3f7c9712754" providerId="ADAL" clId="{4F40E15D-A9BE-4FA6-A70A-401B6EE3586B}" dt="2021-12-07T20:56:22.597" v="665"/>
          <ac:spMkLst>
            <pc:docMk/>
            <pc:sldMk cId="2658246736" sldId="261"/>
            <ac:spMk id="25" creationId="{C2805960-715B-4EBF-A7FA-C72E4EB00A62}"/>
          </ac:spMkLst>
        </pc:spChg>
        <pc:spChg chg="add mod">
          <ac:chgData name="Suezie Hagy" userId="950eb4a6-bbce-45f6-a321-f3f7c9712754" providerId="ADAL" clId="{4F40E15D-A9BE-4FA6-A70A-401B6EE3586B}" dt="2021-12-07T20:56:22.597" v="665"/>
          <ac:spMkLst>
            <pc:docMk/>
            <pc:sldMk cId="2658246736" sldId="261"/>
            <ac:spMk id="26" creationId="{03AA297F-E968-4BF0-83FC-2A0826B5E350}"/>
          </ac:spMkLst>
        </pc:spChg>
        <pc:spChg chg="add mod">
          <ac:chgData name="Suezie Hagy" userId="950eb4a6-bbce-45f6-a321-f3f7c9712754" providerId="ADAL" clId="{4F40E15D-A9BE-4FA6-A70A-401B6EE3586B}" dt="2021-12-07T20:56:22.597" v="665"/>
          <ac:spMkLst>
            <pc:docMk/>
            <pc:sldMk cId="2658246736" sldId="261"/>
            <ac:spMk id="27" creationId="{B32A2EC8-936E-401B-8C5B-00FB42E155CA}"/>
          </ac:spMkLst>
        </pc:spChg>
        <pc:spChg chg="add mod">
          <ac:chgData name="Suezie Hagy" userId="950eb4a6-bbce-45f6-a321-f3f7c9712754" providerId="ADAL" clId="{4F40E15D-A9BE-4FA6-A70A-401B6EE3586B}" dt="2021-12-07T20:56:22.597" v="665"/>
          <ac:spMkLst>
            <pc:docMk/>
            <pc:sldMk cId="2658246736" sldId="261"/>
            <ac:spMk id="28" creationId="{707CCFF5-6CDF-4431-9086-7D60617DEFF6}"/>
          </ac:spMkLst>
        </pc:spChg>
        <pc:spChg chg="add mod">
          <ac:chgData name="Suezie Hagy" userId="950eb4a6-bbce-45f6-a321-f3f7c9712754" providerId="ADAL" clId="{4F40E15D-A9BE-4FA6-A70A-401B6EE3586B}" dt="2021-12-07T20:56:22.597" v="665"/>
          <ac:spMkLst>
            <pc:docMk/>
            <pc:sldMk cId="2658246736" sldId="261"/>
            <ac:spMk id="29" creationId="{13A47492-3EBE-4700-A616-844915A6AAC1}"/>
          </ac:spMkLst>
        </pc:spChg>
        <pc:spChg chg="add mod">
          <ac:chgData name="Suezie Hagy" userId="950eb4a6-bbce-45f6-a321-f3f7c9712754" providerId="ADAL" clId="{4F40E15D-A9BE-4FA6-A70A-401B6EE3586B}" dt="2021-12-07T20:56:22.597" v="665"/>
          <ac:spMkLst>
            <pc:docMk/>
            <pc:sldMk cId="2658246736" sldId="261"/>
            <ac:spMk id="30" creationId="{861A7E11-658D-4FD9-932F-56EE9F4B13D8}"/>
          </ac:spMkLst>
        </pc:spChg>
        <pc:spChg chg="add mod">
          <ac:chgData name="Suezie Hagy" userId="950eb4a6-bbce-45f6-a321-f3f7c9712754" providerId="ADAL" clId="{4F40E15D-A9BE-4FA6-A70A-401B6EE3586B}" dt="2021-12-07T20:56:22.597" v="665"/>
          <ac:spMkLst>
            <pc:docMk/>
            <pc:sldMk cId="2658246736" sldId="261"/>
            <ac:spMk id="31" creationId="{47099D3A-002F-4325-B973-0E14211CA5F0}"/>
          </ac:spMkLst>
        </pc:spChg>
        <pc:spChg chg="add mod">
          <ac:chgData name="Suezie Hagy" userId="950eb4a6-bbce-45f6-a321-f3f7c9712754" providerId="ADAL" clId="{4F40E15D-A9BE-4FA6-A70A-401B6EE3586B}" dt="2021-12-07T20:56:22.597" v="665"/>
          <ac:spMkLst>
            <pc:docMk/>
            <pc:sldMk cId="2658246736" sldId="261"/>
            <ac:spMk id="32" creationId="{E641ADA6-67A0-4DAD-BD09-F4D0C85AFEB5}"/>
          </ac:spMkLst>
        </pc:spChg>
        <pc:spChg chg="add del mod">
          <ac:chgData name="Suezie Hagy" userId="950eb4a6-bbce-45f6-a321-f3f7c9712754" providerId="ADAL" clId="{4F40E15D-A9BE-4FA6-A70A-401B6EE3586B}" dt="2021-12-07T20:56:48.380" v="666" actId="478"/>
          <ac:spMkLst>
            <pc:docMk/>
            <pc:sldMk cId="2658246736" sldId="261"/>
            <ac:spMk id="33" creationId="{978E8D64-BA8E-461F-B954-E41B33786555}"/>
          </ac:spMkLst>
        </pc:spChg>
        <pc:picChg chg="del">
          <ac:chgData name="Suezie Hagy" userId="950eb4a6-bbce-45f6-a321-f3f7c9712754" providerId="ADAL" clId="{4F40E15D-A9BE-4FA6-A70A-401B6EE3586B}" dt="2021-12-07T20:38:42.454" v="595" actId="478"/>
          <ac:picMkLst>
            <pc:docMk/>
            <pc:sldMk cId="2658246736" sldId="261"/>
            <ac:picMk id="5" creationId="{D40682A1-EA86-4D14-B2A5-9B6CCF3CB20D}"/>
          </ac:picMkLst>
        </pc:picChg>
        <pc:picChg chg="add mod">
          <ac:chgData name="Suezie Hagy" userId="950eb4a6-bbce-45f6-a321-f3f7c9712754" providerId="ADAL" clId="{4F40E15D-A9BE-4FA6-A70A-401B6EE3586B}" dt="2021-12-07T20:56:22.597" v="665"/>
          <ac:picMkLst>
            <pc:docMk/>
            <pc:sldMk cId="2658246736" sldId="261"/>
            <ac:picMk id="21" creationId="{5D66D1AB-64C7-4613-8567-E8D46598E503}"/>
          </ac:picMkLst>
        </pc:picChg>
        <pc:picChg chg="add mod">
          <ac:chgData name="Suezie Hagy" userId="950eb4a6-bbce-45f6-a321-f3f7c9712754" providerId="ADAL" clId="{4F40E15D-A9BE-4FA6-A70A-401B6EE3586B}" dt="2021-12-07T20:56:22.597" v="665"/>
          <ac:picMkLst>
            <pc:docMk/>
            <pc:sldMk cId="2658246736" sldId="261"/>
            <ac:picMk id="22" creationId="{5D5ADA92-8B1C-4997-A395-8D2A42021A47}"/>
          </ac:picMkLst>
        </pc:picChg>
      </pc:sldChg>
      <pc:sldChg chg="modSp mod">
        <pc:chgData name="Suezie Hagy" userId="950eb4a6-bbce-45f6-a321-f3f7c9712754" providerId="ADAL" clId="{4F40E15D-A9BE-4FA6-A70A-401B6EE3586B}" dt="2021-12-07T22:24:14.881" v="907" actId="20577"/>
        <pc:sldMkLst>
          <pc:docMk/>
          <pc:sldMk cId="1386863320" sldId="262"/>
        </pc:sldMkLst>
        <pc:spChg chg="mod">
          <ac:chgData name="Suezie Hagy" userId="950eb4a6-bbce-45f6-a321-f3f7c9712754" providerId="ADAL" clId="{4F40E15D-A9BE-4FA6-A70A-401B6EE3586B}" dt="2021-12-07T22:24:14.881" v="907" actId="20577"/>
          <ac:spMkLst>
            <pc:docMk/>
            <pc:sldMk cId="1386863320" sldId="262"/>
            <ac:spMk id="2" creationId="{827C9F25-5F43-4617-8FD7-54B23ADEB51A}"/>
          </ac:spMkLst>
        </pc:spChg>
      </pc:sldChg>
      <pc:sldChg chg="addSp delSp modSp mod modClrScheme chgLayout">
        <pc:chgData name="Suezie Hagy" userId="950eb4a6-bbce-45f6-a321-f3f7c9712754" providerId="ADAL" clId="{4F40E15D-A9BE-4FA6-A70A-401B6EE3586B}" dt="2021-12-07T22:36:50.577" v="990"/>
        <pc:sldMkLst>
          <pc:docMk/>
          <pc:sldMk cId="1684905193" sldId="263"/>
        </pc:sldMkLst>
        <pc:spChg chg="add del mod">
          <ac:chgData name="Suezie Hagy" userId="950eb4a6-bbce-45f6-a321-f3f7c9712754" providerId="ADAL" clId="{4F40E15D-A9BE-4FA6-A70A-401B6EE3586B}" dt="2021-12-07T22:36:27.478" v="989" actId="478"/>
          <ac:spMkLst>
            <pc:docMk/>
            <pc:sldMk cId="1684905193" sldId="263"/>
            <ac:spMk id="2" creationId="{5EF05F9C-7B22-4B99-ABB3-748F2C669AEB}"/>
          </ac:spMkLst>
        </pc:spChg>
        <pc:spChg chg="add del mod">
          <ac:chgData name="Suezie Hagy" userId="950eb4a6-bbce-45f6-a321-f3f7c9712754" providerId="ADAL" clId="{4F40E15D-A9BE-4FA6-A70A-401B6EE3586B}" dt="2021-12-07T22:36:16.817" v="988" actId="478"/>
          <ac:spMkLst>
            <pc:docMk/>
            <pc:sldMk cId="1684905193" sldId="263"/>
            <ac:spMk id="3" creationId="{EDA22C36-84D0-4CA9-B1BC-AC86727F23BC}"/>
          </ac:spMkLst>
        </pc:spChg>
        <pc:spChg chg="add del mod">
          <ac:chgData name="Suezie Hagy" userId="950eb4a6-bbce-45f6-a321-f3f7c9712754" providerId="ADAL" clId="{4F40E15D-A9BE-4FA6-A70A-401B6EE3586B}" dt="2021-12-07T22:36:06.388" v="987"/>
          <ac:spMkLst>
            <pc:docMk/>
            <pc:sldMk cId="1684905193" sldId="263"/>
            <ac:spMk id="5" creationId="{9D538312-316C-4ACA-A2FA-B867CE1E4E2A}"/>
          </ac:spMkLst>
        </pc:spChg>
        <pc:spChg chg="add del mod">
          <ac:chgData name="Suezie Hagy" userId="950eb4a6-bbce-45f6-a321-f3f7c9712754" providerId="ADAL" clId="{4F40E15D-A9BE-4FA6-A70A-401B6EE3586B}" dt="2021-12-07T22:36:06.388" v="987"/>
          <ac:spMkLst>
            <pc:docMk/>
            <pc:sldMk cId="1684905193" sldId="263"/>
            <ac:spMk id="7" creationId="{99FFBCC3-D7F8-4727-871D-C36F2D0CAC21}"/>
          </ac:spMkLst>
        </pc:spChg>
        <pc:spChg chg="add del mod">
          <ac:chgData name="Suezie Hagy" userId="950eb4a6-bbce-45f6-a321-f3f7c9712754" providerId="ADAL" clId="{4F40E15D-A9BE-4FA6-A70A-401B6EE3586B}" dt="2021-12-07T22:36:06.388" v="987"/>
          <ac:spMkLst>
            <pc:docMk/>
            <pc:sldMk cId="1684905193" sldId="263"/>
            <ac:spMk id="8" creationId="{5080DC24-F2CF-40D6-B517-0A3C6F0703F9}"/>
          </ac:spMkLst>
        </pc:spChg>
        <pc:spChg chg="add mod">
          <ac:chgData name="Suezie Hagy" userId="950eb4a6-bbce-45f6-a321-f3f7c9712754" providerId="ADAL" clId="{4F40E15D-A9BE-4FA6-A70A-401B6EE3586B}" dt="2021-12-07T22:36:50.577" v="990"/>
          <ac:spMkLst>
            <pc:docMk/>
            <pc:sldMk cId="1684905193" sldId="263"/>
            <ac:spMk id="9" creationId="{3D779F45-77E7-4192-86EF-30A827DF60E8}"/>
          </ac:spMkLst>
        </pc:spChg>
        <pc:spChg chg="add mod">
          <ac:chgData name="Suezie Hagy" userId="950eb4a6-bbce-45f6-a321-f3f7c9712754" providerId="ADAL" clId="{4F40E15D-A9BE-4FA6-A70A-401B6EE3586B}" dt="2021-12-07T22:36:50.577" v="990"/>
          <ac:spMkLst>
            <pc:docMk/>
            <pc:sldMk cId="1684905193" sldId="263"/>
            <ac:spMk id="11" creationId="{21A51A07-FB6C-46FA-B0B7-F368A7FE38D3}"/>
          </ac:spMkLst>
        </pc:spChg>
        <pc:spChg chg="add mod">
          <ac:chgData name="Suezie Hagy" userId="950eb4a6-bbce-45f6-a321-f3f7c9712754" providerId="ADAL" clId="{4F40E15D-A9BE-4FA6-A70A-401B6EE3586B}" dt="2021-12-07T22:36:50.577" v="990"/>
          <ac:spMkLst>
            <pc:docMk/>
            <pc:sldMk cId="1684905193" sldId="263"/>
            <ac:spMk id="12" creationId="{E965165D-1D17-4A03-90F4-65FE59137B39}"/>
          </ac:spMkLst>
        </pc:spChg>
        <pc:picChg chg="del">
          <ac:chgData name="Suezie Hagy" userId="950eb4a6-bbce-45f6-a321-f3f7c9712754" providerId="ADAL" clId="{4F40E15D-A9BE-4FA6-A70A-401B6EE3586B}" dt="2021-12-07T22:35:01.168" v="982" actId="478"/>
          <ac:picMkLst>
            <pc:docMk/>
            <pc:sldMk cId="1684905193" sldId="263"/>
            <ac:picMk id="4" creationId="{0E1A3FCB-B180-4779-A3F7-41DBAE9306DF}"/>
          </ac:picMkLst>
        </pc:picChg>
        <pc:picChg chg="add del mod">
          <ac:chgData name="Suezie Hagy" userId="950eb4a6-bbce-45f6-a321-f3f7c9712754" providerId="ADAL" clId="{4F40E15D-A9BE-4FA6-A70A-401B6EE3586B}" dt="2021-12-07T22:36:06.388" v="987"/>
          <ac:picMkLst>
            <pc:docMk/>
            <pc:sldMk cId="1684905193" sldId="263"/>
            <ac:picMk id="6" creationId="{E7CAED1F-4E2D-406D-9C86-39B85F4AED57}"/>
          </ac:picMkLst>
        </pc:picChg>
        <pc:picChg chg="add mod">
          <ac:chgData name="Suezie Hagy" userId="950eb4a6-bbce-45f6-a321-f3f7c9712754" providerId="ADAL" clId="{4F40E15D-A9BE-4FA6-A70A-401B6EE3586B}" dt="2021-12-07T22:36:50.577" v="990"/>
          <ac:picMkLst>
            <pc:docMk/>
            <pc:sldMk cId="1684905193" sldId="263"/>
            <ac:picMk id="10" creationId="{4292E1BB-44D6-4366-BF5E-68DDA5BD4292}"/>
          </ac:picMkLst>
        </pc:picChg>
      </pc:sldChg>
      <pc:sldChg chg="modSp mod">
        <pc:chgData name="Suezie Hagy" userId="950eb4a6-bbce-45f6-a321-f3f7c9712754" providerId="ADAL" clId="{4F40E15D-A9BE-4FA6-A70A-401B6EE3586B}" dt="2021-12-07T21:11:02.082" v="722" actId="20577"/>
        <pc:sldMkLst>
          <pc:docMk/>
          <pc:sldMk cId="2808540760" sldId="264"/>
        </pc:sldMkLst>
        <pc:spChg chg="mod">
          <ac:chgData name="Suezie Hagy" userId="950eb4a6-bbce-45f6-a321-f3f7c9712754" providerId="ADAL" clId="{4F40E15D-A9BE-4FA6-A70A-401B6EE3586B}" dt="2021-12-07T20:35:15.139" v="589" actId="20577"/>
          <ac:spMkLst>
            <pc:docMk/>
            <pc:sldMk cId="2808540760" sldId="264"/>
            <ac:spMk id="2" creationId="{167F8761-E429-4C8C-A234-3B45D58A637D}"/>
          </ac:spMkLst>
        </pc:spChg>
        <pc:spChg chg="mod">
          <ac:chgData name="Suezie Hagy" userId="950eb4a6-bbce-45f6-a321-f3f7c9712754" providerId="ADAL" clId="{4F40E15D-A9BE-4FA6-A70A-401B6EE3586B}" dt="2021-12-07T21:11:02.082" v="722" actId="20577"/>
          <ac:spMkLst>
            <pc:docMk/>
            <pc:sldMk cId="2808540760" sldId="264"/>
            <ac:spMk id="7" creationId="{DFF9B8F0-74D2-4B13-A25D-254F91F02635}"/>
          </ac:spMkLst>
        </pc:spChg>
      </pc:sldChg>
      <pc:sldChg chg="addSp delSp modSp mod modClrScheme chgLayout">
        <pc:chgData name="Suezie Hagy" userId="950eb4a6-bbce-45f6-a321-f3f7c9712754" providerId="ADAL" clId="{4F40E15D-A9BE-4FA6-A70A-401B6EE3586B}" dt="2021-12-07T22:37:39.867" v="993" actId="478"/>
        <pc:sldMkLst>
          <pc:docMk/>
          <pc:sldMk cId="170160859" sldId="265"/>
        </pc:sldMkLst>
        <pc:spChg chg="add del mod ord">
          <ac:chgData name="Suezie Hagy" userId="950eb4a6-bbce-45f6-a321-f3f7c9712754" providerId="ADAL" clId="{4F40E15D-A9BE-4FA6-A70A-401B6EE3586B}" dt="2021-12-07T22:37:34.447" v="992" actId="478"/>
          <ac:spMkLst>
            <pc:docMk/>
            <pc:sldMk cId="170160859" sldId="265"/>
            <ac:spMk id="2" creationId="{D7DF8E9A-A76D-4BFD-8876-6F63D92D0CF6}"/>
          </ac:spMkLst>
        </pc:spChg>
        <pc:spChg chg="add del mod ord">
          <ac:chgData name="Suezie Hagy" userId="950eb4a6-bbce-45f6-a321-f3f7c9712754" providerId="ADAL" clId="{4F40E15D-A9BE-4FA6-A70A-401B6EE3586B}" dt="2021-12-07T22:37:39.867" v="993" actId="478"/>
          <ac:spMkLst>
            <pc:docMk/>
            <pc:sldMk cId="170160859" sldId="265"/>
            <ac:spMk id="3" creationId="{67F949F9-5508-4EAD-9EE2-0F265484EE7C}"/>
          </ac:spMkLst>
        </pc:spChg>
      </pc:sldChg>
      <pc:sldChg chg="addSp delSp modSp mod modClrScheme chgLayout">
        <pc:chgData name="Suezie Hagy" userId="950eb4a6-bbce-45f6-a321-f3f7c9712754" providerId="ADAL" clId="{4F40E15D-A9BE-4FA6-A70A-401B6EE3586B}" dt="2021-12-07T20:32:25.064" v="584" actId="962"/>
        <pc:sldMkLst>
          <pc:docMk/>
          <pc:sldMk cId="1938090005" sldId="267"/>
        </pc:sldMkLst>
        <pc:spChg chg="mod ord">
          <ac:chgData name="Suezie Hagy" userId="950eb4a6-bbce-45f6-a321-f3f7c9712754" providerId="ADAL" clId="{4F40E15D-A9BE-4FA6-A70A-401B6EE3586B}" dt="2021-12-07T20:27:04.260" v="556" actId="700"/>
          <ac:spMkLst>
            <pc:docMk/>
            <pc:sldMk cId="1938090005" sldId="267"/>
            <ac:spMk id="2" creationId="{8992CEB6-8967-4EEF-B6BD-369147C5C3C9}"/>
          </ac:spMkLst>
        </pc:spChg>
        <pc:spChg chg="del mod ord">
          <ac:chgData name="Suezie Hagy" userId="950eb4a6-bbce-45f6-a321-f3f7c9712754" providerId="ADAL" clId="{4F40E15D-A9BE-4FA6-A70A-401B6EE3586B}" dt="2021-12-07T20:26:03.709" v="552" actId="478"/>
          <ac:spMkLst>
            <pc:docMk/>
            <pc:sldMk cId="1938090005" sldId="267"/>
            <ac:spMk id="3" creationId="{4921EACB-C7AE-43BB-9B1B-EA78F6BC5B3F}"/>
          </ac:spMkLst>
        </pc:spChg>
        <pc:spChg chg="add del mod">
          <ac:chgData name="Suezie Hagy" userId="950eb4a6-bbce-45f6-a321-f3f7c9712754" providerId="ADAL" clId="{4F40E15D-A9BE-4FA6-A70A-401B6EE3586B}" dt="2021-12-07T20:26:33.539" v="553" actId="478"/>
          <ac:spMkLst>
            <pc:docMk/>
            <pc:sldMk cId="1938090005" sldId="267"/>
            <ac:spMk id="6" creationId="{EB28E016-8B25-4D6F-9113-71C57B144C85}"/>
          </ac:spMkLst>
        </pc:spChg>
        <pc:spChg chg="add del mod ord">
          <ac:chgData name="Suezie Hagy" userId="950eb4a6-bbce-45f6-a321-f3f7c9712754" providerId="ADAL" clId="{4F40E15D-A9BE-4FA6-A70A-401B6EE3586B}" dt="2021-12-07T20:27:04.260" v="556" actId="700"/>
          <ac:spMkLst>
            <pc:docMk/>
            <pc:sldMk cId="1938090005" sldId="267"/>
            <ac:spMk id="7" creationId="{12A827E6-7421-4641-BE0C-725AC6D6E1F5}"/>
          </ac:spMkLst>
        </pc:spChg>
        <pc:spChg chg="add del mod ord">
          <ac:chgData name="Suezie Hagy" userId="950eb4a6-bbce-45f6-a321-f3f7c9712754" providerId="ADAL" clId="{4F40E15D-A9BE-4FA6-A70A-401B6EE3586B}" dt="2021-12-07T20:32:21.069" v="582" actId="931"/>
          <ac:spMkLst>
            <pc:docMk/>
            <pc:sldMk cId="1938090005" sldId="267"/>
            <ac:spMk id="8" creationId="{EA77006B-5767-4072-8DCC-249844F2A746}"/>
          </ac:spMkLst>
        </pc:spChg>
        <pc:spChg chg="add mod">
          <ac:chgData name="Suezie Hagy" userId="950eb4a6-bbce-45f6-a321-f3f7c9712754" providerId="ADAL" clId="{4F40E15D-A9BE-4FA6-A70A-401B6EE3586B}" dt="2021-12-07T20:29:57.779" v="581" actId="20577"/>
          <ac:spMkLst>
            <pc:docMk/>
            <pc:sldMk cId="1938090005" sldId="267"/>
            <ac:spMk id="9" creationId="{456260FA-65E8-468A-9C17-7C2AE906FB37}"/>
          </ac:spMkLst>
        </pc:spChg>
        <pc:picChg chg="del">
          <ac:chgData name="Suezie Hagy" userId="950eb4a6-bbce-45f6-a321-f3f7c9712754" providerId="ADAL" clId="{4F40E15D-A9BE-4FA6-A70A-401B6EE3586B}" dt="2021-12-07T20:26:44.120" v="554" actId="478"/>
          <ac:picMkLst>
            <pc:docMk/>
            <pc:sldMk cId="1938090005" sldId="267"/>
            <ac:picMk id="5" creationId="{B46B961E-7BA2-4D09-958C-14AB011BAB1A}"/>
          </ac:picMkLst>
        </pc:picChg>
        <pc:picChg chg="add mod">
          <ac:chgData name="Suezie Hagy" userId="950eb4a6-bbce-45f6-a321-f3f7c9712754" providerId="ADAL" clId="{4F40E15D-A9BE-4FA6-A70A-401B6EE3586B}" dt="2021-12-07T20:32:25.064" v="584" actId="962"/>
          <ac:picMkLst>
            <pc:docMk/>
            <pc:sldMk cId="1938090005" sldId="267"/>
            <ac:picMk id="11" creationId="{C3F54972-9694-4406-B0DF-A8C7928FF7FD}"/>
          </ac:picMkLst>
        </pc:picChg>
      </pc:sldChg>
      <pc:sldChg chg="del">
        <pc:chgData name="Suezie Hagy" userId="950eb4a6-bbce-45f6-a321-f3f7c9712754" providerId="ADAL" clId="{4F40E15D-A9BE-4FA6-A70A-401B6EE3586B}" dt="2021-12-07T19:09:15.018" v="65" actId="47"/>
        <pc:sldMkLst>
          <pc:docMk/>
          <pc:sldMk cId="4039537028" sldId="269"/>
        </pc:sldMkLst>
      </pc:sldChg>
      <pc:sldChg chg="addSp delSp modSp mod chgLayout">
        <pc:chgData name="Suezie Hagy" userId="950eb4a6-bbce-45f6-a321-f3f7c9712754" providerId="ADAL" clId="{4F40E15D-A9BE-4FA6-A70A-401B6EE3586B}" dt="2021-12-07T23:04:25.673" v="1217" actId="20577"/>
        <pc:sldMkLst>
          <pc:docMk/>
          <pc:sldMk cId="523463677" sldId="270"/>
        </pc:sldMkLst>
        <pc:spChg chg="add del mod">
          <ac:chgData name="Suezie Hagy" userId="950eb4a6-bbce-45f6-a321-f3f7c9712754" providerId="ADAL" clId="{4F40E15D-A9BE-4FA6-A70A-401B6EE3586B}" dt="2021-12-07T19:46:56.610" v="158" actId="478"/>
          <ac:spMkLst>
            <pc:docMk/>
            <pc:sldMk cId="523463677" sldId="270"/>
            <ac:spMk id="3" creationId="{A4A1AE1F-2C5B-4D4D-9643-8CD8F66DA018}"/>
          </ac:spMkLst>
        </pc:spChg>
        <pc:spChg chg="add del mod ord">
          <ac:chgData name="Suezie Hagy" userId="950eb4a6-bbce-45f6-a321-f3f7c9712754" providerId="ADAL" clId="{4F40E15D-A9BE-4FA6-A70A-401B6EE3586B}" dt="2021-12-07T19:46:15.351" v="133" actId="700"/>
          <ac:spMkLst>
            <pc:docMk/>
            <pc:sldMk cId="523463677" sldId="270"/>
            <ac:spMk id="4" creationId="{487C7141-3735-4536-A5B7-84C4FEA1BE46}"/>
          </ac:spMkLst>
        </pc:spChg>
        <pc:spChg chg="add del mod ord">
          <ac:chgData name="Suezie Hagy" userId="950eb4a6-bbce-45f6-a321-f3f7c9712754" providerId="ADAL" clId="{4F40E15D-A9BE-4FA6-A70A-401B6EE3586B}" dt="2021-12-07T19:46:15.351" v="133" actId="700"/>
          <ac:spMkLst>
            <pc:docMk/>
            <pc:sldMk cId="523463677" sldId="270"/>
            <ac:spMk id="6" creationId="{FA85822C-8F2E-4B14-A507-D40BD934F7A9}"/>
          </ac:spMkLst>
        </pc:spChg>
        <pc:spChg chg="add del mod ord">
          <ac:chgData name="Suezie Hagy" userId="950eb4a6-bbce-45f6-a321-f3f7c9712754" providerId="ADAL" clId="{4F40E15D-A9BE-4FA6-A70A-401B6EE3586B}" dt="2021-12-07T23:04:25.673" v="1217" actId="20577"/>
          <ac:spMkLst>
            <pc:docMk/>
            <pc:sldMk cId="523463677" sldId="270"/>
            <ac:spMk id="8" creationId="{115321D3-4B5F-4852-926D-4580B452FDD1}"/>
          </ac:spMkLst>
        </pc:spChg>
        <pc:spChg chg="add mod ord">
          <ac:chgData name="Suezie Hagy" userId="950eb4a6-bbce-45f6-a321-f3f7c9712754" providerId="ADAL" clId="{4F40E15D-A9BE-4FA6-A70A-401B6EE3586B}" dt="2021-12-07T23:01:18.694" v="1191" actId="20577"/>
          <ac:spMkLst>
            <pc:docMk/>
            <pc:sldMk cId="523463677" sldId="270"/>
            <ac:spMk id="13" creationId="{960DDFCF-FB3B-4108-B290-EB8236B96E9B}"/>
          </ac:spMkLst>
        </pc:spChg>
        <pc:spChg chg="add del mod">
          <ac:chgData name="Suezie Hagy" userId="950eb4a6-bbce-45f6-a321-f3f7c9712754" providerId="ADAL" clId="{4F40E15D-A9BE-4FA6-A70A-401B6EE3586B}" dt="2021-12-07T23:02:05.913" v="1194" actId="478"/>
          <ac:spMkLst>
            <pc:docMk/>
            <pc:sldMk cId="523463677" sldId="270"/>
            <ac:spMk id="15" creationId="{5A5B10EB-E7A4-4229-9E28-3FC0721F072C}"/>
          </ac:spMkLst>
        </pc:spChg>
        <pc:picChg chg="del">
          <ac:chgData name="Suezie Hagy" userId="950eb4a6-bbce-45f6-a321-f3f7c9712754" providerId="ADAL" clId="{4F40E15D-A9BE-4FA6-A70A-401B6EE3586B}" dt="2021-12-07T19:45:49.261" v="131" actId="478"/>
          <ac:picMkLst>
            <pc:docMk/>
            <pc:sldMk cId="523463677" sldId="270"/>
            <ac:picMk id="5" creationId="{F393548F-21EF-4D45-8F97-6BE6FE25F7BF}"/>
          </ac:picMkLst>
        </pc:picChg>
        <pc:picChg chg="add del mod">
          <ac:chgData name="Suezie Hagy" userId="950eb4a6-bbce-45f6-a321-f3f7c9712754" providerId="ADAL" clId="{4F40E15D-A9BE-4FA6-A70A-401B6EE3586B}" dt="2021-12-07T19:48:20.742" v="162" actId="931"/>
          <ac:picMkLst>
            <pc:docMk/>
            <pc:sldMk cId="523463677" sldId="270"/>
            <ac:picMk id="10" creationId="{A44C52A4-3747-461B-9EDA-A0DF4806A382}"/>
          </ac:picMkLst>
        </pc:picChg>
        <pc:picChg chg="add mod ord">
          <ac:chgData name="Suezie Hagy" userId="950eb4a6-bbce-45f6-a321-f3f7c9712754" providerId="ADAL" clId="{4F40E15D-A9BE-4FA6-A70A-401B6EE3586B}" dt="2021-12-07T23:02:50.743" v="1209" actId="1076"/>
          <ac:picMkLst>
            <pc:docMk/>
            <pc:sldMk cId="523463677" sldId="270"/>
            <ac:picMk id="12" creationId="{EF39CE3F-8FCE-4AAB-AE32-71623A4ED46F}"/>
          </ac:picMkLst>
        </pc:picChg>
      </pc:sldChg>
      <pc:sldChg chg="addSp delSp modSp del mod modClrScheme chgLayout">
        <pc:chgData name="Suezie Hagy" userId="950eb4a6-bbce-45f6-a321-f3f7c9712754" providerId="ADAL" clId="{4F40E15D-A9BE-4FA6-A70A-401B6EE3586B}" dt="2021-12-07T20:28:04.664" v="557" actId="47"/>
        <pc:sldMkLst>
          <pc:docMk/>
          <pc:sldMk cId="172462693" sldId="271"/>
        </pc:sldMkLst>
        <pc:spChg chg="add del mod ord">
          <ac:chgData name="Suezie Hagy" userId="950eb4a6-bbce-45f6-a321-f3f7c9712754" providerId="ADAL" clId="{4F40E15D-A9BE-4FA6-A70A-401B6EE3586B}" dt="2021-12-07T20:02:03" v="273" actId="700"/>
          <ac:spMkLst>
            <pc:docMk/>
            <pc:sldMk cId="172462693" sldId="271"/>
            <ac:spMk id="2" creationId="{ED8C4FEC-0868-4C71-A9E5-48062E1EB77B}"/>
          </ac:spMkLst>
        </pc:spChg>
        <pc:spChg chg="mod ord">
          <ac:chgData name="Suezie Hagy" userId="950eb4a6-bbce-45f6-a321-f3f7c9712754" providerId="ADAL" clId="{4F40E15D-A9BE-4FA6-A70A-401B6EE3586B}" dt="2021-12-07T20:02:32.500" v="275" actId="700"/>
          <ac:spMkLst>
            <pc:docMk/>
            <pc:sldMk cId="172462693" sldId="271"/>
            <ac:spMk id="4" creationId="{E7D22860-4609-43C7-8BB7-3468CB48A416}"/>
          </ac:spMkLst>
        </pc:spChg>
        <pc:spChg chg="add del mod ord">
          <ac:chgData name="Suezie Hagy" userId="950eb4a6-bbce-45f6-a321-f3f7c9712754" providerId="ADAL" clId="{4F40E15D-A9BE-4FA6-A70A-401B6EE3586B}" dt="2021-12-07T20:01:19.110" v="272" actId="700"/>
          <ac:spMkLst>
            <pc:docMk/>
            <pc:sldMk cId="172462693" sldId="271"/>
            <ac:spMk id="5" creationId="{11030EBB-6718-4A27-9EEE-F9D85B9E9328}"/>
          </ac:spMkLst>
        </pc:spChg>
        <pc:spChg chg="add mod ord">
          <ac:chgData name="Suezie Hagy" userId="950eb4a6-bbce-45f6-a321-f3f7c9712754" providerId="ADAL" clId="{4F40E15D-A9BE-4FA6-A70A-401B6EE3586B}" dt="2021-12-07T20:02:32.500" v="275" actId="700"/>
          <ac:spMkLst>
            <pc:docMk/>
            <pc:sldMk cId="172462693" sldId="271"/>
            <ac:spMk id="6" creationId="{59AB694C-96B5-4550-B841-AF25C2D44197}"/>
          </ac:spMkLst>
        </pc:spChg>
        <pc:picChg chg="add del">
          <ac:chgData name="Suezie Hagy" userId="950eb4a6-bbce-45f6-a321-f3f7c9712754" providerId="ADAL" clId="{4F40E15D-A9BE-4FA6-A70A-401B6EE3586B}" dt="2021-12-07T20:05:21.480" v="276" actId="478"/>
          <ac:picMkLst>
            <pc:docMk/>
            <pc:sldMk cId="172462693" sldId="271"/>
            <ac:picMk id="3" creationId="{EEA38E48-B014-4FE5-AE11-76BED8514AC9}"/>
          </ac:picMkLst>
        </pc:picChg>
      </pc:sldChg>
      <pc:sldChg chg="addSp delSp modSp mod modClrScheme chgLayout">
        <pc:chgData name="Suezie Hagy" userId="950eb4a6-bbce-45f6-a321-f3f7c9712754" providerId="ADAL" clId="{4F40E15D-A9BE-4FA6-A70A-401B6EE3586B}" dt="2021-12-07T22:43:20.281" v="1001" actId="20577"/>
        <pc:sldMkLst>
          <pc:docMk/>
          <pc:sldMk cId="638041431" sldId="275"/>
        </pc:sldMkLst>
        <pc:spChg chg="mod ord">
          <ac:chgData name="Suezie Hagy" userId="950eb4a6-bbce-45f6-a321-f3f7c9712754" providerId="ADAL" clId="{4F40E15D-A9BE-4FA6-A70A-401B6EE3586B}" dt="2021-12-07T21:02:41.348" v="686" actId="700"/>
          <ac:spMkLst>
            <pc:docMk/>
            <pc:sldMk cId="638041431" sldId="275"/>
            <ac:spMk id="2" creationId="{D1C15032-2146-4C1D-87EC-0DEAA0F17A8F}"/>
          </ac:spMkLst>
        </pc:spChg>
        <pc:spChg chg="add mod ord">
          <ac:chgData name="Suezie Hagy" userId="950eb4a6-bbce-45f6-a321-f3f7c9712754" providerId="ADAL" clId="{4F40E15D-A9BE-4FA6-A70A-401B6EE3586B}" dt="2021-12-07T22:43:20.281" v="1001" actId="20577"/>
          <ac:spMkLst>
            <pc:docMk/>
            <pc:sldMk cId="638041431" sldId="275"/>
            <ac:spMk id="3" creationId="{F4899321-0ED7-46CC-9200-05AC3382E8FF}"/>
          </ac:spMkLst>
        </pc:spChg>
        <pc:picChg chg="del">
          <ac:chgData name="Suezie Hagy" userId="950eb4a6-bbce-45f6-a321-f3f7c9712754" providerId="ADAL" clId="{4F40E15D-A9BE-4FA6-A70A-401B6EE3586B}" dt="2021-12-07T21:02:30.571" v="685" actId="478"/>
          <ac:picMkLst>
            <pc:docMk/>
            <pc:sldMk cId="638041431" sldId="275"/>
            <ac:picMk id="6" creationId="{F0EB6741-D6EF-4720-9155-816042118A65}"/>
          </ac:picMkLst>
        </pc:picChg>
      </pc:sldChg>
      <pc:sldChg chg="addSp delSp modSp mod modClrScheme chgLayout">
        <pc:chgData name="Suezie Hagy" userId="950eb4a6-bbce-45f6-a321-f3f7c9712754" providerId="ADAL" clId="{4F40E15D-A9BE-4FA6-A70A-401B6EE3586B}" dt="2021-12-07T22:43:41.959" v="1002" actId="478"/>
        <pc:sldMkLst>
          <pc:docMk/>
          <pc:sldMk cId="1494871098" sldId="276"/>
        </pc:sldMkLst>
        <pc:spChg chg="mod ord">
          <ac:chgData name="Suezie Hagy" userId="950eb4a6-bbce-45f6-a321-f3f7c9712754" providerId="ADAL" clId="{4F40E15D-A9BE-4FA6-A70A-401B6EE3586B}" dt="2021-12-07T21:27:14.005" v="772" actId="20577"/>
          <ac:spMkLst>
            <pc:docMk/>
            <pc:sldMk cId="1494871098" sldId="276"/>
            <ac:spMk id="2" creationId="{CAD48567-2242-46D8-B1AB-885A94266F47}"/>
          </ac:spMkLst>
        </pc:spChg>
        <pc:spChg chg="add del mod ord">
          <ac:chgData name="Suezie Hagy" userId="950eb4a6-bbce-45f6-a321-f3f7c9712754" providerId="ADAL" clId="{4F40E15D-A9BE-4FA6-A70A-401B6EE3586B}" dt="2021-12-07T22:43:41.959" v="1002" actId="478"/>
          <ac:spMkLst>
            <pc:docMk/>
            <pc:sldMk cId="1494871098" sldId="276"/>
            <ac:spMk id="3" creationId="{0EC7A3D8-528E-43A1-9054-A9F628C6A257}"/>
          </ac:spMkLst>
        </pc:spChg>
        <pc:spChg chg="add mod">
          <ac:chgData name="Suezie Hagy" userId="950eb4a6-bbce-45f6-a321-f3f7c9712754" providerId="ADAL" clId="{4F40E15D-A9BE-4FA6-A70A-401B6EE3586B}" dt="2021-12-07T21:18:18.086" v="745" actId="1076"/>
          <ac:spMkLst>
            <pc:docMk/>
            <pc:sldMk cId="1494871098" sldId="276"/>
            <ac:spMk id="5" creationId="{C6C8BD93-0A98-49D9-B73C-91C211E1251D}"/>
          </ac:spMkLst>
        </pc:spChg>
        <pc:spChg chg="add mod">
          <ac:chgData name="Suezie Hagy" userId="950eb4a6-bbce-45f6-a321-f3f7c9712754" providerId="ADAL" clId="{4F40E15D-A9BE-4FA6-A70A-401B6EE3586B}" dt="2021-12-07T21:16:18.176" v="744" actId="1036"/>
          <ac:spMkLst>
            <pc:docMk/>
            <pc:sldMk cId="1494871098" sldId="276"/>
            <ac:spMk id="6" creationId="{CF457924-0CF5-4818-A84A-D530AF1F1AAF}"/>
          </ac:spMkLst>
        </pc:spChg>
        <pc:spChg chg="add mod">
          <ac:chgData name="Suezie Hagy" userId="950eb4a6-bbce-45f6-a321-f3f7c9712754" providerId="ADAL" clId="{4F40E15D-A9BE-4FA6-A70A-401B6EE3586B}" dt="2021-12-07T21:16:18.176" v="744" actId="1036"/>
          <ac:spMkLst>
            <pc:docMk/>
            <pc:sldMk cId="1494871098" sldId="276"/>
            <ac:spMk id="7" creationId="{B0B9B088-E0F1-41FF-9AD3-445CE4984832}"/>
          </ac:spMkLst>
        </pc:spChg>
        <pc:spChg chg="add mod">
          <ac:chgData name="Suezie Hagy" userId="950eb4a6-bbce-45f6-a321-f3f7c9712754" providerId="ADAL" clId="{4F40E15D-A9BE-4FA6-A70A-401B6EE3586B}" dt="2021-12-07T21:26:56.860" v="771" actId="114"/>
          <ac:spMkLst>
            <pc:docMk/>
            <pc:sldMk cId="1494871098" sldId="276"/>
            <ac:spMk id="8" creationId="{A04B47C8-2481-4E95-A5EF-9FFA1B49B4BC}"/>
          </ac:spMkLst>
        </pc:spChg>
        <pc:spChg chg="add mod">
          <ac:chgData name="Suezie Hagy" userId="950eb4a6-bbce-45f6-a321-f3f7c9712754" providerId="ADAL" clId="{4F40E15D-A9BE-4FA6-A70A-401B6EE3586B}" dt="2021-12-07T21:25:56.670" v="768" actId="114"/>
          <ac:spMkLst>
            <pc:docMk/>
            <pc:sldMk cId="1494871098" sldId="276"/>
            <ac:spMk id="9" creationId="{3332563A-182E-4337-92C7-8ADFC9BF624D}"/>
          </ac:spMkLst>
        </pc:spChg>
        <pc:spChg chg="add mod">
          <ac:chgData name="Suezie Hagy" userId="950eb4a6-bbce-45f6-a321-f3f7c9712754" providerId="ADAL" clId="{4F40E15D-A9BE-4FA6-A70A-401B6EE3586B}" dt="2021-12-07T21:26:33.920" v="769" actId="114"/>
          <ac:spMkLst>
            <pc:docMk/>
            <pc:sldMk cId="1494871098" sldId="276"/>
            <ac:spMk id="10" creationId="{354149FF-314C-42BF-BB3D-29E4A0DBB109}"/>
          </ac:spMkLst>
        </pc:spChg>
        <pc:picChg chg="del">
          <ac:chgData name="Suezie Hagy" userId="950eb4a6-bbce-45f6-a321-f3f7c9712754" providerId="ADAL" clId="{4F40E15D-A9BE-4FA6-A70A-401B6EE3586B}" dt="2021-12-07T21:14:36.714" v="728" actId="478"/>
          <ac:picMkLst>
            <pc:docMk/>
            <pc:sldMk cId="1494871098" sldId="276"/>
            <ac:picMk id="4" creationId="{2C9534B3-7E21-4A56-B943-016F76EB0289}"/>
          </ac:picMkLst>
        </pc:picChg>
      </pc:sldChg>
      <pc:sldChg chg="addSp delSp modSp mod modClrScheme chgLayout">
        <pc:chgData name="Suezie Hagy" userId="950eb4a6-bbce-45f6-a321-f3f7c9712754" providerId="ADAL" clId="{4F40E15D-A9BE-4FA6-A70A-401B6EE3586B}" dt="2021-12-07T23:06:40.212" v="1219" actId="1035"/>
        <pc:sldMkLst>
          <pc:docMk/>
          <pc:sldMk cId="3784369653" sldId="280"/>
        </pc:sldMkLst>
        <pc:spChg chg="add del mod ord">
          <ac:chgData name="Suezie Hagy" userId="950eb4a6-bbce-45f6-a321-f3f7c9712754" providerId="ADAL" clId="{4F40E15D-A9BE-4FA6-A70A-401B6EE3586B}" dt="2021-12-07T21:29:07.229" v="774" actId="700"/>
          <ac:spMkLst>
            <pc:docMk/>
            <pc:sldMk cId="3784369653" sldId="280"/>
            <ac:spMk id="3" creationId="{45E0C84E-B1B6-479C-BA89-79E28F076E7D}"/>
          </ac:spMkLst>
        </pc:spChg>
        <pc:spChg chg="add del mod ord">
          <ac:chgData name="Suezie Hagy" userId="950eb4a6-bbce-45f6-a321-f3f7c9712754" providerId="ADAL" clId="{4F40E15D-A9BE-4FA6-A70A-401B6EE3586B}" dt="2021-12-07T21:29:14.614" v="775" actId="700"/>
          <ac:spMkLst>
            <pc:docMk/>
            <pc:sldMk cId="3784369653" sldId="280"/>
            <ac:spMk id="4" creationId="{5BCDFBF4-83BB-451C-B848-7FB4566C8702}"/>
          </ac:spMkLst>
        </pc:spChg>
        <pc:spChg chg="add del mod ord">
          <ac:chgData name="Suezie Hagy" userId="950eb4a6-bbce-45f6-a321-f3f7c9712754" providerId="ADAL" clId="{4F40E15D-A9BE-4FA6-A70A-401B6EE3586B}" dt="2021-12-07T21:29:14.614" v="775" actId="700"/>
          <ac:spMkLst>
            <pc:docMk/>
            <pc:sldMk cId="3784369653" sldId="280"/>
            <ac:spMk id="6" creationId="{C6B7B3B9-6506-445E-AC4B-A27455BC5409}"/>
          </ac:spMkLst>
        </pc:spChg>
        <pc:spChg chg="add mod ord">
          <ac:chgData name="Suezie Hagy" userId="950eb4a6-bbce-45f6-a321-f3f7c9712754" providerId="ADAL" clId="{4F40E15D-A9BE-4FA6-A70A-401B6EE3586B}" dt="2021-12-07T21:29:37.328" v="816" actId="20577"/>
          <ac:spMkLst>
            <pc:docMk/>
            <pc:sldMk cId="3784369653" sldId="280"/>
            <ac:spMk id="7" creationId="{1D68DE9D-B7F7-4223-B171-84919F95FEE4}"/>
          </ac:spMkLst>
        </pc:spChg>
        <pc:spChg chg="add del mod ord">
          <ac:chgData name="Suezie Hagy" userId="950eb4a6-bbce-45f6-a321-f3f7c9712754" providerId="ADAL" clId="{4F40E15D-A9BE-4FA6-A70A-401B6EE3586B}" dt="2021-12-07T21:57:08.436" v="836" actId="478"/>
          <ac:spMkLst>
            <pc:docMk/>
            <pc:sldMk cId="3784369653" sldId="280"/>
            <ac:spMk id="8" creationId="{B7A90AE2-4A84-48D2-8B59-EE7ED0411AEC}"/>
          </ac:spMkLst>
        </pc:spChg>
        <pc:spChg chg="mod">
          <ac:chgData name="Suezie Hagy" userId="950eb4a6-bbce-45f6-a321-f3f7c9712754" providerId="ADAL" clId="{4F40E15D-A9BE-4FA6-A70A-401B6EE3586B}" dt="2021-12-07T22:00:47.967" v="853" actId="20577"/>
          <ac:spMkLst>
            <pc:docMk/>
            <pc:sldMk cId="3784369653" sldId="280"/>
            <ac:spMk id="10" creationId="{AEDAF482-866C-41BB-B6DA-54EAD31FF473}"/>
          </ac:spMkLst>
        </pc:spChg>
        <pc:spChg chg="mod">
          <ac:chgData name="Suezie Hagy" userId="950eb4a6-bbce-45f6-a321-f3f7c9712754" providerId="ADAL" clId="{4F40E15D-A9BE-4FA6-A70A-401B6EE3586B}" dt="2021-12-07T22:01:01.994" v="854" actId="6549"/>
          <ac:spMkLst>
            <pc:docMk/>
            <pc:sldMk cId="3784369653" sldId="280"/>
            <ac:spMk id="11" creationId="{905F82D0-ACA2-499E-AEEB-1AF79BA96140}"/>
          </ac:spMkLst>
        </pc:spChg>
        <pc:spChg chg="mod">
          <ac:chgData name="Suezie Hagy" userId="950eb4a6-bbce-45f6-a321-f3f7c9712754" providerId="ADAL" clId="{4F40E15D-A9BE-4FA6-A70A-401B6EE3586B}" dt="2021-12-07T21:56:11.926" v="817"/>
          <ac:spMkLst>
            <pc:docMk/>
            <pc:sldMk cId="3784369653" sldId="280"/>
            <ac:spMk id="12" creationId="{BB3B43F3-1A16-4AEE-8B21-9E890174452D}"/>
          </ac:spMkLst>
        </pc:spChg>
        <pc:spChg chg="add mod">
          <ac:chgData name="Suezie Hagy" userId="950eb4a6-bbce-45f6-a321-f3f7c9712754" providerId="ADAL" clId="{4F40E15D-A9BE-4FA6-A70A-401B6EE3586B}" dt="2021-12-07T22:50:26.985" v="1098" actId="1035"/>
          <ac:spMkLst>
            <pc:docMk/>
            <pc:sldMk cId="3784369653" sldId="280"/>
            <ac:spMk id="14" creationId="{ED26E5E8-C8C1-4201-BBCE-B498E337966F}"/>
          </ac:spMkLst>
        </pc:spChg>
        <pc:spChg chg="add mod">
          <ac:chgData name="Suezie Hagy" userId="950eb4a6-bbce-45f6-a321-f3f7c9712754" providerId="ADAL" clId="{4F40E15D-A9BE-4FA6-A70A-401B6EE3586B}" dt="2021-12-07T22:46:14.045" v="1017" actId="1035"/>
          <ac:spMkLst>
            <pc:docMk/>
            <pc:sldMk cId="3784369653" sldId="280"/>
            <ac:spMk id="15" creationId="{40DC5B7C-3EEE-4D5A-B28A-0046E1D3826E}"/>
          </ac:spMkLst>
        </pc:spChg>
        <pc:spChg chg="add mod">
          <ac:chgData name="Suezie Hagy" userId="950eb4a6-bbce-45f6-a321-f3f7c9712754" providerId="ADAL" clId="{4F40E15D-A9BE-4FA6-A70A-401B6EE3586B}" dt="2021-12-07T22:48:13.055" v="1044" actId="1035"/>
          <ac:spMkLst>
            <pc:docMk/>
            <pc:sldMk cId="3784369653" sldId="280"/>
            <ac:spMk id="16" creationId="{EEBF03AC-D2BA-4E84-A663-8266FFFD9318}"/>
          </ac:spMkLst>
        </pc:spChg>
        <pc:spChg chg="add mod">
          <ac:chgData name="Suezie Hagy" userId="950eb4a6-bbce-45f6-a321-f3f7c9712754" providerId="ADAL" clId="{4F40E15D-A9BE-4FA6-A70A-401B6EE3586B}" dt="2021-12-07T22:46:14.045" v="1017" actId="1035"/>
          <ac:spMkLst>
            <pc:docMk/>
            <pc:sldMk cId="3784369653" sldId="280"/>
            <ac:spMk id="17" creationId="{FBC4C381-DBA9-4842-BE5A-E3EAE3C36356}"/>
          </ac:spMkLst>
        </pc:spChg>
        <pc:spChg chg="add mod">
          <ac:chgData name="Suezie Hagy" userId="950eb4a6-bbce-45f6-a321-f3f7c9712754" providerId="ADAL" clId="{4F40E15D-A9BE-4FA6-A70A-401B6EE3586B}" dt="2021-12-07T22:47:09.021" v="1027" actId="1035"/>
          <ac:spMkLst>
            <pc:docMk/>
            <pc:sldMk cId="3784369653" sldId="280"/>
            <ac:spMk id="18" creationId="{98659699-7B53-45DB-B150-12622C5F010A}"/>
          </ac:spMkLst>
        </pc:spChg>
        <pc:spChg chg="add mod">
          <ac:chgData name="Suezie Hagy" userId="950eb4a6-bbce-45f6-a321-f3f7c9712754" providerId="ADAL" clId="{4F40E15D-A9BE-4FA6-A70A-401B6EE3586B}" dt="2021-12-07T22:46:14.045" v="1017" actId="1035"/>
          <ac:spMkLst>
            <pc:docMk/>
            <pc:sldMk cId="3784369653" sldId="280"/>
            <ac:spMk id="19" creationId="{3AB81769-E9B6-44EF-B8D2-191BC2212489}"/>
          </ac:spMkLst>
        </pc:spChg>
        <pc:spChg chg="add mod">
          <ac:chgData name="Suezie Hagy" userId="950eb4a6-bbce-45f6-a321-f3f7c9712754" providerId="ADAL" clId="{4F40E15D-A9BE-4FA6-A70A-401B6EE3586B}" dt="2021-12-07T23:06:40.212" v="1219" actId="1035"/>
          <ac:spMkLst>
            <pc:docMk/>
            <pc:sldMk cId="3784369653" sldId="280"/>
            <ac:spMk id="20" creationId="{27D5F515-397E-4D4B-A247-F5BBF115D158}"/>
          </ac:spMkLst>
        </pc:spChg>
        <pc:grpChg chg="add mod">
          <ac:chgData name="Suezie Hagy" userId="950eb4a6-bbce-45f6-a321-f3f7c9712754" providerId="ADAL" clId="{4F40E15D-A9BE-4FA6-A70A-401B6EE3586B}" dt="2021-12-07T22:44:21.646" v="1004" actId="14100"/>
          <ac:grpSpMkLst>
            <pc:docMk/>
            <pc:sldMk cId="3784369653" sldId="280"/>
            <ac:grpSpMk id="9" creationId="{F1D4D7A9-FFB3-4EDA-BE1F-080668B988A8}"/>
          </ac:grpSpMkLst>
        </pc:grpChg>
        <pc:picChg chg="del">
          <ac:chgData name="Suezie Hagy" userId="950eb4a6-bbce-45f6-a321-f3f7c9712754" providerId="ADAL" clId="{4F40E15D-A9BE-4FA6-A70A-401B6EE3586B}" dt="2021-12-07T21:28:59.039" v="773" actId="478"/>
          <ac:picMkLst>
            <pc:docMk/>
            <pc:sldMk cId="3784369653" sldId="280"/>
            <ac:picMk id="5" creationId="{C64173C5-9A18-4768-BB23-4FB114E9817F}"/>
          </ac:picMkLst>
        </pc:picChg>
        <pc:cxnChg chg="add mod">
          <ac:chgData name="Suezie Hagy" userId="950eb4a6-bbce-45f6-a321-f3f7c9712754" providerId="ADAL" clId="{4F40E15D-A9BE-4FA6-A70A-401B6EE3586B}" dt="2021-12-07T22:49:18.465" v="1083" actId="1038"/>
          <ac:cxnSpMkLst>
            <pc:docMk/>
            <pc:sldMk cId="3784369653" sldId="280"/>
            <ac:cxnSpMk id="13" creationId="{5B99DC73-A36D-49CA-8B6C-569375F3B64E}"/>
          </ac:cxnSpMkLst>
        </pc:cxnChg>
      </pc:sldChg>
      <pc:sldChg chg="addSp delSp modSp mod">
        <pc:chgData name="Suezie Hagy" userId="950eb4a6-bbce-45f6-a321-f3f7c9712754" providerId="ADAL" clId="{4F40E15D-A9BE-4FA6-A70A-401B6EE3586B}" dt="2021-12-07T22:11:15.021" v="867" actId="20577"/>
        <pc:sldMkLst>
          <pc:docMk/>
          <pc:sldMk cId="3190081814" sldId="281"/>
        </pc:sldMkLst>
        <pc:spChg chg="mod">
          <ac:chgData name="Suezie Hagy" userId="950eb4a6-bbce-45f6-a321-f3f7c9712754" providerId="ADAL" clId="{4F40E15D-A9BE-4FA6-A70A-401B6EE3586B}" dt="2021-12-07T22:02:36.443" v="856" actId="20577"/>
          <ac:spMkLst>
            <pc:docMk/>
            <pc:sldMk cId="3190081814" sldId="281"/>
            <ac:spMk id="2" creationId="{289220D3-D9D7-4EE2-BB91-A3B0AB12F30D}"/>
          </ac:spMkLst>
        </pc:spChg>
        <pc:spChg chg="add mod">
          <ac:chgData name="Suezie Hagy" userId="950eb4a6-bbce-45f6-a321-f3f7c9712754" providerId="ADAL" clId="{4F40E15D-A9BE-4FA6-A70A-401B6EE3586B}" dt="2021-12-07T22:11:15.021" v="867" actId="20577"/>
          <ac:spMkLst>
            <pc:docMk/>
            <pc:sldMk cId="3190081814" sldId="281"/>
            <ac:spMk id="4" creationId="{9F2ED086-AE25-4A09-98DC-FE7815EC58BA}"/>
          </ac:spMkLst>
        </pc:spChg>
        <pc:picChg chg="del">
          <ac:chgData name="Suezie Hagy" userId="950eb4a6-bbce-45f6-a321-f3f7c9712754" providerId="ADAL" clId="{4F40E15D-A9BE-4FA6-A70A-401B6EE3586B}" dt="2021-12-07T22:01:59.174" v="855" actId="478"/>
          <ac:picMkLst>
            <pc:docMk/>
            <pc:sldMk cId="3190081814" sldId="281"/>
            <ac:picMk id="5" creationId="{119146FB-E1E4-47AD-BB8D-07434B9D214C}"/>
          </ac:picMkLst>
        </pc:picChg>
      </pc:sldChg>
      <pc:sldChg chg="addSp delSp modSp mod">
        <pc:chgData name="Suezie Hagy" userId="950eb4a6-bbce-45f6-a321-f3f7c9712754" providerId="ADAL" clId="{4F40E15D-A9BE-4FA6-A70A-401B6EE3586B}" dt="2021-12-07T22:19:17.553" v="886" actId="20577"/>
        <pc:sldMkLst>
          <pc:docMk/>
          <pc:sldMk cId="2390459415" sldId="282"/>
        </pc:sldMkLst>
        <pc:spChg chg="mod">
          <ac:chgData name="Suezie Hagy" userId="950eb4a6-bbce-45f6-a321-f3f7c9712754" providerId="ADAL" clId="{4F40E15D-A9BE-4FA6-A70A-401B6EE3586B}" dt="2021-12-07T22:17:40.853" v="883" actId="20577"/>
          <ac:spMkLst>
            <pc:docMk/>
            <pc:sldMk cId="2390459415" sldId="282"/>
            <ac:spMk id="2" creationId="{289220D3-D9D7-4EE2-BB91-A3B0AB12F30D}"/>
          </ac:spMkLst>
        </pc:spChg>
        <pc:spChg chg="add mod">
          <ac:chgData name="Suezie Hagy" userId="950eb4a6-bbce-45f6-a321-f3f7c9712754" providerId="ADAL" clId="{4F40E15D-A9BE-4FA6-A70A-401B6EE3586B}" dt="2021-12-07T22:19:17.553" v="886" actId="20577"/>
          <ac:spMkLst>
            <pc:docMk/>
            <pc:sldMk cId="2390459415" sldId="282"/>
            <ac:spMk id="4" creationId="{7A4114FF-E752-4EE9-9FAD-66F9E9B38126}"/>
          </ac:spMkLst>
        </pc:spChg>
        <pc:picChg chg="del">
          <ac:chgData name="Suezie Hagy" userId="950eb4a6-bbce-45f6-a321-f3f7c9712754" providerId="ADAL" clId="{4F40E15D-A9BE-4FA6-A70A-401B6EE3586B}" dt="2021-12-07T22:14:34.959" v="868" actId="478"/>
          <ac:picMkLst>
            <pc:docMk/>
            <pc:sldMk cId="2390459415" sldId="282"/>
            <ac:picMk id="5" creationId="{30F43686-3D05-4170-BB46-9DC85F9DA571}"/>
          </ac:picMkLst>
        </pc:picChg>
      </pc:sldChg>
      <pc:sldChg chg="addSp delSp modSp mod">
        <pc:chgData name="Suezie Hagy" userId="950eb4a6-bbce-45f6-a321-f3f7c9712754" providerId="ADAL" clId="{4F40E15D-A9BE-4FA6-A70A-401B6EE3586B}" dt="2021-12-07T22:22:38.473" v="897" actId="20577"/>
        <pc:sldMkLst>
          <pc:docMk/>
          <pc:sldMk cId="1557643857" sldId="283"/>
        </pc:sldMkLst>
        <pc:spChg chg="mod">
          <ac:chgData name="Suezie Hagy" userId="950eb4a6-bbce-45f6-a321-f3f7c9712754" providerId="ADAL" clId="{4F40E15D-A9BE-4FA6-A70A-401B6EE3586B}" dt="2021-12-07T22:22:38.473" v="897" actId="20577"/>
          <ac:spMkLst>
            <pc:docMk/>
            <pc:sldMk cId="1557643857" sldId="283"/>
            <ac:spMk id="2" creationId="{289220D3-D9D7-4EE2-BB91-A3B0AB12F30D}"/>
          </ac:spMkLst>
        </pc:spChg>
        <pc:spChg chg="add mod">
          <ac:chgData name="Suezie Hagy" userId="950eb4a6-bbce-45f6-a321-f3f7c9712754" providerId="ADAL" clId="{4F40E15D-A9BE-4FA6-A70A-401B6EE3586B}" dt="2021-12-07T22:21:29.272" v="892" actId="20577"/>
          <ac:spMkLst>
            <pc:docMk/>
            <pc:sldMk cId="1557643857" sldId="283"/>
            <ac:spMk id="4" creationId="{EA28D2F1-002F-4AA0-BD64-10768C410CFE}"/>
          </ac:spMkLst>
        </pc:spChg>
        <pc:picChg chg="del">
          <ac:chgData name="Suezie Hagy" userId="950eb4a6-bbce-45f6-a321-f3f7c9712754" providerId="ADAL" clId="{4F40E15D-A9BE-4FA6-A70A-401B6EE3586B}" dt="2021-12-07T22:20:00.403" v="887" actId="478"/>
          <ac:picMkLst>
            <pc:docMk/>
            <pc:sldMk cId="1557643857" sldId="283"/>
            <ac:picMk id="5" creationId="{DC391995-5D91-4015-9ADA-94FA4AAA9A9E}"/>
          </ac:picMkLst>
        </pc:picChg>
      </pc:sldChg>
      <pc:sldChg chg="addSp delSp modSp new mod modNotesTx">
        <pc:chgData name="Suezie Hagy" userId="950eb4a6-bbce-45f6-a321-f3f7c9712754" providerId="ADAL" clId="{4F40E15D-A9BE-4FA6-A70A-401B6EE3586B}" dt="2021-12-07T23:11:50.872" v="1235" actId="1076"/>
        <pc:sldMkLst>
          <pc:docMk/>
          <pc:sldMk cId="4146918877" sldId="284"/>
        </pc:sldMkLst>
        <pc:spChg chg="mod">
          <ac:chgData name="Suezie Hagy" userId="950eb4a6-bbce-45f6-a321-f3f7c9712754" providerId="ADAL" clId="{4F40E15D-A9BE-4FA6-A70A-401B6EE3586B}" dt="2021-12-07T18:59:31.469" v="38" actId="20577"/>
          <ac:spMkLst>
            <pc:docMk/>
            <pc:sldMk cId="4146918877" sldId="284"/>
            <ac:spMk id="2" creationId="{E5DB7DAA-5548-485C-BF9F-8C6ED1093865}"/>
          </ac:spMkLst>
        </pc:spChg>
        <pc:spChg chg="del">
          <ac:chgData name="Suezie Hagy" userId="950eb4a6-bbce-45f6-a321-f3f7c9712754" providerId="ADAL" clId="{4F40E15D-A9BE-4FA6-A70A-401B6EE3586B}" dt="2021-12-07T19:03:55.123" v="39" actId="931"/>
          <ac:spMkLst>
            <pc:docMk/>
            <pc:sldMk cId="4146918877" sldId="284"/>
            <ac:spMk id="3" creationId="{E734DADF-2316-467A-A84B-DEFF7D3DBDCD}"/>
          </ac:spMkLst>
        </pc:spChg>
        <pc:picChg chg="add mod">
          <ac:chgData name="Suezie Hagy" userId="950eb4a6-bbce-45f6-a321-f3f7c9712754" providerId="ADAL" clId="{4F40E15D-A9BE-4FA6-A70A-401B6EE3586B}" dt="2021-12-07T23:11:50.872" v="1235" actId="1076"/>
          <ac:picMkLst>
            <pc:docMk/>
            <pc:sldMk cId="4146918877" sldId="284"/>
            <ac:picMk id="5" creationId="{47009C8A-4537-416C-98C3-C0AE20604246}"/>
          </ac:picMkLst>
        </pc:picChg>
        <pc:picChg chg="add mod">
          <ac:chgData name="Suezie Hagy" userId="950eb4a6-bbce-45f6-a321-f3f7c9712754" providerId="ADAL" clId="{4F40E15D-A9BE-4FA6-A70A-401B6EE3586B}" dt="2021-12-07T23:11:50.872" v="1235" actId="1076"/>
          <ac:picMkLst>
            <pc:docMk/>
            <pc:sldMk cId="4146918877" sldId="284"/>
            <ac:picMk id="7" creationId="{F85B5AB9-4D14-4FD4-9829-6F3BEB2E847C}"/>
          </ac:picMkLst>
        </pc:picChg>
      </pc:sldChg>
      <pc:sldChg chg="addSp delSp modSp new mod modNotesTx">
        <pc:chgData name="Suezie Hagy" userId="950eb4a6-bbce-45f6-a321-f3f7c9712754" providerId="ADAL" clId="{4F40E15D-A9BE-4FA6-A70A-401B6EE3586B}" dt="2021-12-07T19:20:33.178" v="128"/>
        <pc:sldMkLst>
          <pc:docMk/>
          <pc:sldMk cId="2276378374" sldId="285"/>
        </pc:sldMkLst>
        <pc:spChg chg="mod">
          <ac:chgData name="Suezie Hagy" userId="950eb4a6-bbce-45f6-a321-f3f7c9712754" providerId="ADAL" clId="{4F40E15D-A9BE-4FA6-A70A-401B6EE3586B}" dt="2021-12-07T19:18:14.308" v="108" actId="20577"/>
          <ac:spMkLst>
            <pc:docMk/>
            <pc:sldMk cId="2276378374" sldId="285"/>
            <ac:spMk id="2" creationId="{514EA538-EFAC-48B3-ACA7-B12C2BFE1610}"/>
          </ac:spMkLst>
        </pc:spChg>
        <pc:spChg chg="del">
          <ac:chgData name="Suezie Hagy" userId="950eb4a6-bbce-45f6-a321-f3f7c9712754" providerId="ADAL" clId="{4F40E15D-A9BE-4FA6-A70A-401B6EE3586B}" dt="2021-12-07T19:18:32.918" v="109" actId="931"/>
          <ac:spMkLst>
            <pc:docMk/>
            <pc:sldMk cId="2276378374" sldId="285"/>
            <ac:spMk id="3" creationId="{4103387D-BBEF-4D3C-9726-16938B0EEFA4}"/>
          </ac:spMkLst>
        </pc:spChg>
        <pc:picChg chg="add mod">
          <ac:chgData name="Suezie Hagy" userId="950eb4a6-bbce-45f6-a321-f3f7c9712754" providerId="ADAL" clId="{4F40E15D-A9BE-4FA6-A70A-401B6EE3586B}" dt="2021-12-07T19:18:40.208" v="127" actId="962"/>
          <ac:picMkLst>
            <pc:docMk/>
            <pc:sldMk cId="2276378374" sldId="285"/>
            <ac:picMk id="5" creationId="{0FB048F5-53E9-4E93-A937-C7F686C5D3A3}"/>
          </ac:picMkLst>
        </pc:picChg>
      </pc:sldChg>
      <pc:sldChg chg="addSp delSp modSp new mod modClrScheme chgLayout modNotesTx">
        <pc:chgData name="Suezie Hagy" userId="950eb4a6-bbce-45f6-a321-f3f7c9712754" providerId="ADAL" clId="{4F40E15D-A9BE-4FA6-A70A-401B6EE3586B}" dt="2021-12-07T20:23:06.982" v="550" actId="1038"/>
        <pc:sldMkLst>
          <pc:docMk/>
          <pc:sldMk cId="632183644" sldId="286"/>
        </pc:sldMkLst>
        <pc:spChg chg="mod ord">
          <ac:chgData name="Suezie Hagy" userId="950eb4a6-bbce-45f6-a321-f3f7c9712754" providerId="ADAL" clId="{4F40E15D-A9BE-4FA6-A70A-401B6EE3586B}" dt="2021-12-07T20:16:31.707" v="326" actId="700"/>
          <ac:spMkLst>
            <pc:docMk/>
            <pc:sldMk cId="632183644" sldId="286"/>
            <ac:spMk id="2" creationId="{DE639126-EDA3-468F-B794-532EC875019F}"/>
          </ac:spMkLst>
        </pc:spChg>
        <pc:spChg chg="del mod ord">
          <ac:chgData name="Suezie Hagy" userId="950eb4a6-bbce-45f6-a321-f3f7c9712754" providerId="ADAL" clId="{4F40E15D-A9BE-4FA6-A70A-401B6EE3586B}" dt="2021-12-07T20:16:31.707" v="326" actId="700"/>
          <ac:spMkLst>
            <pc:docMk/>
            <pc:sldMk cId="632183644" sldId="286"/>
            <ac:spMk id="3" creationId="{65CE8FC2-6F0B-41BB-803F-4F4819079E92}"/>
          </ac:spMkLst>
        </pc:spChg>
        <pc:spChg chg="add mod ord">
          <ac:chgData name="Suezie Hagy" userId="950eb4a6-bbce-45f6-a321-f3f7c9712754" providerId="ADAL" clId="{4F40E15D-A9BE-4FA6-A70A-401B6EE3586B}" dt="2021-12-07T20:17:59.070" v="527" actId="14100"/>
          <ac:spMkLst>
            <pc:docMk/>
            <pc:sldMk cId="632183644" sldId="286"/>
            <ac:spMk id="4" creationId="{7509516A-8EA1-4F78-BF54-2F3C0FACA3CA}"/>
          </ac:spMkLst>
        </pc:spChg>
        <pc:spChg chg="add del mod ord">
          <ac:chgData name="Suezie Hagy" userId="950eb4a6-bbce-45f6-a321-f3f7c9712754" providerId="ADAL" clId="{4F40E15D-A9BE-4FA6-A70A-401B6EE3586B}" dt="2021-12-07T20:18:41.270" v="529" actId="931"/>
          <ac:spMkLst>
            <pc:docMk/>
            <pc:sldMk cId="632183644" sldId="286"/>
            <ac:spMk id="5" creationId="{F2648AF8-8EEA-4CAE-BF98-817A87105DE3}"/>
          </ac:spMkLst>
        </pc:spChg>
        <pc:spChg chg="add del">
          <ac:chgData name="Suezie Hagy" userId="950eb4a6-bbce-45f6-a321-f3f7c9712754" providerId="ADAL" clId="{4F40E15D-A9BE-4FA6-A70A-401B6EE3586B}" dt="2021-12-07T20:19:35.130" v="533" actId="22"/>
          <ac:spMkLst>
            <pc:docMk/>
            <pc:sldMk cId="632183644" sldId="286"/>
            <ac:spMk id="9" creationId="{EC596E04-6856-44E1-95B5-0B4BDF261F09}"/>
          </ac:spMkLst>
        </pc:spChg>
        <pc:spChg chg="add mod">
          <ac:chgData name="Suezie Hagy" userId="950eb4a6-bbce-45f6-a321-f3f7c9712754" providerId="ADAL" clId="{4F40E15D-A9BE-4FA6-A70A-401B6EE3586B}" dt="2021-12-07T20:23:06.982" v="550" actId="1038"/>
          <ac:spMkLst>
            <pc:docMk/>
            <pc:sldMk cId="632183644" sldId="286"/>
            <ac:spMk id="10" creationId="{BAD42097-38D1-4889-AF66-1813B93ECE82}"/>
          </ac:spMkLst>
        </pc:spChg>
        <pc:picChg chg="add mod">
          <ac:chgData name="Suezie Hagy" userId="950eb4a6-bbce-45f6-a321-f3f7c9712754" providerId="ADAL" clId="{4F40E15D-A9BE-4FA6-A70A-401B6EE3586B}" dt="2021-12-07T20:18:49.370" v="531" actId="962"/>
          <ac:picMkLst>
            <pc:docMk/>
            <pc:sldMk cId="632183644" sldId="286"/>
            <ac:picMk id="7" creationId="{537F4E83-1583-461B-B919-87001EB8765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159FDBA-66B2-4B0F-866A-87CEE09256F7}" type="datetimeFigureOut">
              <a:rPr lang="en-US" smtClean="0"/>
              <a:t>12/8/2021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316D407-C8F0-431F-A4ED-C913CB04F060}" type="slidenum">
              <a:rPr lang="en-US" smtClean="0"/>
              <a:t>‹#›</a:t>
            </a:fld>
            <a:endParaRPr lang="en-US"/>
          </a:p>
        </p:txBody>
      </p:sp>
    </p:spTree>
    <p:extLst>
      <p:ext uri="{BB962C8B-B14F-4D97-AF65-F5344CB8AC3E}">
        <p14:creationId xmlns:p14="http://schemas.microsoft.com/office/powerpoint/2010/main" val="31503362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cdc.gov/drugoverdose/epidemic/index.html"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Our organization is offering a program called the Six Building Blocks to clinics. This program offers an opportunity for primary care clinics to apply a team-based approach to improving opioid management for patients with chronic pain. </a:t>
            </a:r>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1</a:t>
            </a:fld>
            <a:endParaRPr lang="en-US"/>
          </a:p>
        </p:txBody>
      </p:sp>
    </p:spTree>
    <p:extLst>
      <p:ext uri="{BB962C8B-B14F-4D97-AF65-F5344CB8AC3E}">
        <p14:creationId xmlns:p14="http://schemas.microsoft.com/office/powerpoint/2010/main" val="332680311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Through this presentation, I’ll share a background on the Six BBs</a:t>
            </a:r>
            <a:r>
              <a:rPr lang="en-US" baseline="0" dirty="0"/>
              <a:t> program</a:t>
            </a:r>
            <a:r>
              <a:rPr lang="en-US" dirty="0"/>
              <a:t>, why your clinic might want to join this effort, what your clinic would need to have in place to succeed with the Six BBs program, and ask whether you’d like to take part in this program.</a:t>
            </a:r>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2</a:t>
            </a:fld>
            <a:endParaRPr lang="en-US"/>
          </a:p>
        </p:txBody>
      </p:sp>
    </p:spTree>
    <p:extLst>
      <p:ext uri="{BB962C8B-B14F-4D97-AF65-F5344CB8AC3E}">
        <p14:creationId xmlns:p14="http://schemas.microsoft.com/office/powerpoint/2010/main" val="30172860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I want to start by reminding us why working</a:t>
            </a:r>
            <a:r>
              <a:rPr lang="en-US" sz="1200" kern="1200" baseline="0" dirty="0">
                <a:solidFill>
                  <a:schemeClr val="tx1"/>
                </a:solidFill>
                <a:effectLst/>
                <a:latin typeface="+mn-lt"/>
                <a:ea typeface="+mn-ea"/>
                <a:cs typeface="+mn-cs"/>
              </a:rPr>
              <a:t> to improve opioid management is so important. 130 Americans</a:t>
            </a:r>
            <a:r>
              <a:rPr lang="en-US" sz="1200" kern="1200" baseline="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a:t>
            </a:r>
            <a:endParaRPr lang="en-US" sz="1200" u="non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u="non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u="none" kern="1200" dirty="0">
                <a:solidFill>
                  <a:schemeClr val="tx1"/>
                </a:solidFill>
                <a:effectLst/>
                <a:latin typeface="+mn-lt"/>
                <a:ea typeface="+mn-ea"/>
                <a:cs typeface="+mn-cs"/>
                <a:hlinkClick r:id="rId3">
                  <a:extLst>
                    <a:ext uri="{A12FA001-AC4F-418D-AE19-62706E023703}">
                      <ahyp:hlinkClr xmlns:ahyp="http://schemas.microsoft.com/office/drawing/2018/hyperlinkcolor" val="tx"/>
                    </a:ext>
                  </a:extLst>
                </a:hlinkClick>
              </a:rPr>
              <a:t>https://www.cdc.gov/drugoverdose/epidemic/index.html</a:t>
            </a:r>
            <a:r>
              <a:rPr lang="en-US" sz="1200" kern="1200" dirty="0">
                <a:solidFill>
                  <a:schemeClr val="tx1"/>
                </a:solidFill>
                <a:effectLst/>
                <a:latin typeface="+mn-lt"/>
                <a:ea typeface="+mn-ea"/>
                <a:cs typeface="+mn-cs"/>
              </a:rPr>
              <a:t>   </a:t>
            </a:r>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3</a:t>
            </a:fld>
            <a:endParaRPr lang="en-US"/>
          </a:p>
        </p:txBody>
      </p:sp>
    </p:spTree>
    <p:extLst>
      <p:ext uri="{BB962C8B-B14F-4D97-AF65-F5344CB8AC3E}">
        <p14:creationId xmlns:p14="http://schemas.microsoft.com/office/powerpoint/2010/main" val="982305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t>Roughly 46 people </a:t>
            </a:r>
            <a:r>
              <a:rPr lang="en-US" sz="1200" dirty="0"/>
              <a:t>die every day from overdoses involving prescription opioids www.cdc.gov/drugoverdose/data/overdose.html</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https://www.cdc.gov/mmwr/volumes/67/wr/mm675152e1.htm?s_cid=mm675152e1_w</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t>This article shows that 36% of opioid-related overdose deaths in 2017 involved prescription opioids. </a:t>
            </a:r>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4</a:t>
            </a:fld>
            <a:endParaRPr lang="en-US"/>
          </a:p>
        </p:txBody>
      </p:sp>
    </p:spTree>
    <p:extLst>
      <p:ext uri="{BB962C8B-B14F-4D97-AF65-F5344CB8AC3E}">
        <p14:creationId xmlns:p14="http://schemas.microsoft.com/office/powerpoint/2010/main" val="15062035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a:t>
            </a:r>
            <a:r>
              <a:rPr lang="en-US" baseline="0" dirty="0"/>
              <a:t> have been national efforts to support providers and patients. For example:</a:t>
            </a:r>
          </a:p>
          <a:p>
            <a:endParaRPr lang="en-US" baseline="0" dirty="0"/>
          </a:p>
          <a:p>
            <a:r>
              <a:rPr lang="en-US" baseline="0" dirty="0"/>
              <a:t>CDC Guidelines</a:t>
            </a:r>
          </a:p>
          <a:p>
            <a:r>
              <a:rPr lang="en-US" baseline="0" dirty="0"/>
              <a:t>HHS taper guide</a:t>
            </a:r>
            <a:endParaRPr lang="en-US" dirty="0"/>
          </a:p>
          <a:p>
            <a:endParaRPr lang="en-US" dirty="0"/>
          </a:p>
          <a:p>
            <a:r>
              <a:rPr lang="en-US" i="1" dirty="0"/>
              <a:t>[FYI Notes on CDC Guidelines:</a:t>
            </a:r>
          </a:p>
          <a:p>
            <a:endParaRPr lang="en-US" i="1" dirty="0"/>
          </a:p>
          <a:p>
            <a:pPr marL="0" indent="0">
              <a:lnSpc>
                <a:spcPct val="100000"/>
              </a:lnSpc>
              <a:spcBef>
                <a:spcPts val="1800"/>
              </a:spcBef>
              <a:spcAft>
                <a:spcPts val="0"/>
              </a:spcAft>
              <a:buNone/>
            </a:pPr>
            <a:r>
              <a:rPr lang="en-US" sz="1200" b="1" i="1" kern="1200" dirty="0">
                <a:solidFill>
                  <a:schemeClr val="tx1"/>
                </a:solidFill>
                <a:latin typeface="+mn-lt"/>
                <a:ea typeface="+mn-ea"/>
                <a:cs typeface="+mn-cs"/>
              </a:rPr>
              <a:t>Prevent long term opioid use:</a:t>
            </a:r>
          </a:p>
          <a:p>
            <a:pPr>
              <a:lnSpc>
                <a:spcPct val="100000"/>
              </a:lnSpc>
              <a:spcBef>
                <a:spcPts val="0"/>
              </a:spcBef>
              <a:spcAft>
                <a:spcPts val="0"/>
              </a:spcAft>
              <a:buFont typeface="Wingdings" panose="05000000000000000000" pitchFamily="2" charset="2"/>
              <a:buChar char="q"/>
            </a:pPr>
            <a:r>
              <a:rPr lang="en-US" sz="1200" i="1" kern="1200" dirty="0">
                <a:solidFill>
                  <a:schemeClr val="tx1"/>
                </a:solidFill>
                <a:latin typeface="+mn-lt"/>
                <a:ea typeface="+mn-ea"/>
                <a:cs typeface="+mn-cs"/>
              </a:rPr>
              <a:t>Opioids are not first-line therapy</a:t>
            </a:r>
          </a:p>
          <a:p>
            <a:pPr>
              <a:lnSpc>
                <a:spcPct val="100000"/>
              </a:lnSpc>
              <a:spcBef>
                <a:spcPts val="0"/>
              </a:spcBef>
              <a:spcAft>
                <a:spcPts val="0"/>
              </a:spcAft>
              <a:buFont typeface="Wingdings" panose="05000000000000000000" pitchFamily="2" charset="2"/>
              <a:buChar char="q"/>
            </a:pPr>
            <a:endParaRPr lang="en-US" sz="1200" i="1" kern="1200" dirty="0">
              <a:solidFill>
                <a:schemeClr val="tx1"/>
              </a:solidFill>
              <a:latin typeface="+mn-lt"/>
              <a:ea typeface="+mn-ea"/>
              <a:cs typeface="+mn-cs"/>
            </a:endParaRPr>
          </a:p>
          <a:p>
            <a:pPr>
              <a:lnSpc>
                <a:spcPct val="100000"/>
              </a:lnSpc>
              <a:spcBef>
                <a:spcPts val="0"/>
              </a:spcBef>
              <a:spcAft>
                <a:spcPts val="0"/>
              </a:spcAft>
              <a:buFont typeface="Wingdings" panose="05000000000000000000" pitchFamily="2" charset="2"/>
              <a:buChar char="q"/>
            </a:pPr>
            <a:r>
              <a:rPr lang="en-US" sz="1200" i="1" kern="1200" dirty="0">
                <a:solidFill>
                  <a:schemeClr val="tx1"/>
                </a:solidFill>
                <a:latin typeface="+mn-lt"/>
                <a:ea typeface="+mn-ea"/>
                <a:cs typeface="+mn-cs"/>
              </a:rPr>
              <a:t>Use immediate-release opioids when starting</a:t>
            </a:r>
          </a:p>
          <a:p>
            <a:pPr>
              <a:lnSpc>
                <a:spcPct val="100000"/>
              </a:lnSpc>
              <a:spcBef>
                <a:spcPts val="0"/>
              </a:spcBef>
              <a:spcAft>
                <a:spcPts val="0"/>
              </a:spcAft>
              <a:buFont typeface="Wingdings" panose="05000000000000000000" pitchFamily="2" charset="2"/>
              <a:buChar char="q"/>
            </a:pPr>
            <a:endParaRPr lang="en-US" sz="1200" i="1" kern="1200" dirty="0">
              <a:solidFill>
                <a:schemeClr val="tx1"/>
              </a:solidFill>
              <a:latin typeface="+mn-lt"/>
              <a:ea typeface="+mn-ea"/>
              <a:cs typeface="+mn-cs"/>
            </a:endParaRPr>
          </a:p>
          <a:p>
            <a:pPr>
              <a:lnSpc>
                <a:spcPct val="100000"/>
              </a:lnSpc>
              <a:spcBef>
                <a:spcPts val="0"/>
              </a:spcBef>
              <a:spcAft>
                <a:spcPts val="0"/>
              </a:spcAft>
              <a:buFont typeface="Wingdings" panose="05000000000000000000" pitchFamily="2" charset="2"/>
              <a:buChar char="q"/>
            </a:pPr>
            <a:r>
              <a:rPr lang="en-US" sz="1200" i="1" kern="1200" dirty="0">
                <a:solidFill>
                  <a:schemeClr val="tx1"/>
                </a:solidFill>
                <a:latin typeface="+mn-lt"/>
                <a:ea typeface="+mn-ea"/>
                <a:cs typeface="+mn-cs"/>
              </a:rPr>
              <a:t>Prescribe short durations for acute pain</a:t>
            </a:r>
          </a:p>
          <a:p>
            <a:pPr>
              <a:lnSpc>
                <a:spcPct val="100000"/>
              </a:lnSpc>
              <a:spcBef>
                <a:spcPts val="0"/>
              </a:spcBef>
              <a:spcAft>
                <a:spcPts val="0"/>
              </a:spcAft>
              <a:buFont typeface="Wingdings" panose="05000000000000000000" pitchFamily="2" charset="2"/>
              <a:buChar char="ü"/>
            </a:pPr>
            <a:endParaRPr lang="en-US" sz="1200" i="1" kern="1200" dirty="0">
              <a:solidFill>
                <a:schemeClr val="tx1"/>
              </a:solidFill>
              <a:latin typeface="+mn-lt"/>
              <a:ea typeface="+mn-ea"/>
              <a:cs typeface="+mn-cs"/>
            </a:endParaRPr>
          </a:p>
          <a:p>
            <a:pPr>
              <a:buClr>
                <a:schemeClr val="accent1"/>
              </a:buClr>
            </a:pPr>
            <a:r>
              <a:rPr lang="en-US" sz="1200" b="1" i="1" kern="1200" dirty="0">
                <a:solidFill>
                  <a:schemeClr val="tx1"/>
                </a:solidFill>
                <a:latin typeface="+mn-lt"/>
                <a:ea typeface="+mn-ea"/>
                <a:cs typeface="+mn-cs"/>
              </a:rPr>
              <a:t>For patients using opioid therapy:</a:t>
            </a:r>
          </a:p>
          <a:p>
            <a:pPr marL="342900" indent="-342900">
              <a:buClr>
                <a:schemeClr val="accent1"/>
              </a:buClr>
              <a:buFont typeface="Wingdings" panose="05000000000000000000" pitchFamily="2" charset="2"/>
              <a:buChar char="q"/>
            </a:pPr>
            <a:r>
              <a:rPr lang="en-US" sz="1200" i="1" kern="1200" dirty="0">
                <a:solidFill>
                  <a:schemeClr val="tx1"/>
                </a:solidFill>
                <a:latin typeface="+mn-lt"/>
                <a:ea typeface="+mn-ea"/>
                <a:cs typeface="+mn-cs"/>
              </a:rPr>
              <a:t>Establish goals for pain and function</a:t>
            </a:r>
          </a:p>
          <a:p>
            <a:pPr marL="342900" indent="-342900">
              <a:buClr>
                <a:schemeClr val="accent1"/>
              </a:buClr>
              <a:buFont typeface="Wingdings" panose="05000000000000000000" pitchFamily="2" charset="2"/>
              <a:buChar char="q"/>
            </a:pPr>
            <a:r>
              <a:rPr lang="en-US" sz="1200" i="1" kern="1200" dirty="0">
                <a:solidFill>
                  <a:schemeClr val="tx1"/>
                </a:solidFill>
                <a:latin typeface="+mn-lt"/>
                <a:ea typeface="+mn-ea"/>
                <a:cs typeface="+mn-cs"/>
              </a:rPr>
              <a:t>Discuss risks and benefits</a:t>
            </a:r>
          </a:p>
          <a:p>
            <a:pPr marL="342900" indent="-342900">
              <a:buClr>
                <a:schemeClr val="accent1"/>
              </a:buClr>
              <a:buFont typeface="Wingdings" panose="05000000000000000000" pitchFamily="2" charset="2"/>
              <a:buChar char="q"/>
            </a:pPr>
            <a:r>
              <a:rPr lang="en-US" sz="1200" i="1" kern="1200" dirty="0">
                <a:solidFill>
                  <a:schemeClr val="tx1"/>
                </a:solidFill>
                <a:latin typeface="+mn-lt"/>
                <a:ea typeface="+mn-ea"/>
                <a:cs typeface="+mn-cs"/>
              </a:rPr>
              <a:t>Use the lowest effective dose</a:t>
            </a:r>
          </a:p>
          <a:p>
            <a:pPr marL="342900" indent="-342900">
              <a:buClr>
                <a:schemeClr val="accent1"/>
              </a:buClr>
              <a:buFont typeface="Wingdings" panose="05000000000000000000" pitchFamily="2" charset="2"/>
              <a:buChar char="q"/>
            </a:pPr>
            <a:r>
              <a:rPr lang="en-US" sz="1200" i="1" kern="1200" dirty="0">
                <a:solidFill>
                  <a:schemeClr val="tx1"/>
                </a:solidFill>
                <a:latin typeface="+mn-lt"/>
                <a:ea typeface="+mn-ea"/>
                <a:cs typeface="+mn-cs"/>
              </a:rPr>
              <a:t>Evaluate benefits &amp; harms frequently</a:t>
            </a:r>
          </a:p>
          <a:p>
            <a:pPr marL="342900" indent="-342900">
              <a:buClr>
                <a:schemeClr val="accent1"/>
              </a:buClr>
              <a:buFont typeface="Wingdings" panose="05000000000000000000" pitchFamily="2" charset="2"/>
              <a:buChar char="q"/>
            </a:pPr>
            <a:r>
              <a:rPr lang="en-US" sz="1200" i="1" kern="1200" dirty="0">
                <a:solidFill>
                  <a:schemeClr val="tx1"/>
                </a:solidFill>
                <a:latin typeface="+mn-lt"/>
                <a:ea typeface="+mn-ea"/>
                <a:cs typeface="+mn-cs"/>
              </a:rPr>
              <a:t>Use urine drug testing</a:t>
            </a:r>
          </a:p>
          <a:p>
            <a:pPr marL="342900" indent="-342900">
              <a:buClr>
                <a:schemeClr val="accent1"/>
              </a:buClr>
              <a:buFont typeface="Wingdings" panose="05000000000000000000" pitchFamily="2" charset="2"/>
              <a:buChar char="q"/>
            </a:pPr>
            <a:r>
              <a:rPr lang="en-US" sz="1200" i="1" kern="1200" dirty="0">
                <a:solidFill>
                  <a:schemeClr val="tx1"/>
                </a:solidFill>
                <a:latin typeface="+mn-lt"/>
                <a:ea typeface="+mn-ea"/>
                <a:cs typeface="+mn-cs"/>
              </a:rPr>
              <a:t>Review </a:t>
            </a:r>
            <a:r>
              <a:rPr lang="en-US" sz="1200" i="1" kern="1200" dirty="0" err="1">
                <a:solidFill>
                  <a:schemeClr val="tx1"/>
                </a:solidFill>
                <a:latin typeface="+mn-lt"/>
                <a:ea typeface="+mn-ea"/>
                <a:cs typeface="+mn-cs"/>
              </a:rPr>
              <a:t>PDMP</a:t>
            </a:r>
            <a:r>
              <a:rPr lang="en-US" sz="1200" i="1" kern="1200" dirty="0">
                <a:solidFill>
                  <a:schemeClr val="tx1"/>
                </a:solidFill>
                <a:latin typeface="+mn-lt"/>
                <a:ea typeface="+mn-ea"/>
                <a:cs typeface="+mn-cs"/>
              </a:rPr>
              <a:t> data</a:t>
            </a:r>
          </a:p>
          <a:p>
            <a:pPr marL="342900" indent="-342900">
              <a:buClr>
                <a:schemeClr val="accent1"/>
              </a:buClr>
              <a:buFont typeface="Wingdings" panose="05000000000000000000" pitchFamily="2" charset="2"/>
              <a:buChar char="q"/>
            </a:pPr>
            <a:r>
              <a:rPr lang="en-US" sz="1200" i="1" kern="1200" dirty="0">
                <a:solidFill>
                  <a:schemeClr val="tx1"/>
                </a:solidFill>
                <a:latin typeface="+mn-lt"/>
                <a:ea typeface="+mn-ea"/>
                <a:cs typeface="+mn-cs"/>
              </a:rPr>
              <a:t>Use strategies to mitigate risk  </a:t>
            </a:r>
            <a:br>
              <a:rPr lang="en-US" sz="1200" i="1" kern="1200" dirty="0">
                <a:solidFill>
                  <a:schemeClr val="tx1"/>
                </a:solidFill>
                <a:latin typeface="+mn-lt"/>
                <a:ea typeface="+mn-ea"/>
                <a:cs typeface="+mn-cs"/>
              </a:rPr>
            </a:br>
            <a:r>
              <a:rPr lang="en-US" sz="1200" i="1" kern="1200" dirty="0">
                <a:solidFill>
                  <a:schemeClr val="tx1"/>
                </a:solidFill>
                <a:latin typeface="+mn-lt"/>
                <a:ea typeface="+mn-ea"/>
                <a:cs typeface="+mn-cs"/>
              </a:rPr>
              <a:t>   (e.g., naloxone)</a:t>
            </a:r>
          </a:p>
          <a:p>
            <a:pPr marL="342900" indent="-342900">
              <a:buClr>
                <a:schemeClr val="accent1"/>
              </a:buClr>
              <a:buFont typeface="Wingdings" panose="05000000000000000000" pitchFamily="2" charset="2"/>
              <a:buChar char="q"/>
            </a:pPr>
            <a:r>
              <a:rPr lang="en-US" sz="1200" i="1" kern="1200" dirty="0">
                <a:solidFill>
                  <a:schemeClr val="tx1"/>
                </a:solidFill>
                <a:latin typeface="+mn-lt"/>
                <a:ea typeface="+mn-ea"/>
                <a:cs typeface="+mn-cs"/>
              </a:rPr>
              <a:t>Avoid concurrent opioid &amp; sedative prescribing</a:t>
            </a:r>
          </a:p>
          <a:p>
            <a:pPr marL="342900" indent="-342900">
              <a:buClr>
                <a:schemeClr val="accent1"/>
              </a:buClr>
              <a:buFont typeface="Wingdings" panose="05000000000000000000" pitchFamily="2" charset="2"/>
              <a:buChar char="q"/>
            </a:pPr>
            <a:r>
              <a:rPr lang="en-US" sz="1200" i="1" kern="1200" dirty="0">
                <a:solidFill>
                  <a:schemeClr val="tx1"/>
                </a:solidFill>
                <a:latin typeface="+mn-lt"/>
                <a:ea typeface="+mn-ea"/>
                <a:cs typeface="+mn-cs"/>
              </a:rPr>
              <a:t>Offer treatment for Opioid Use Disorder]</a:t>
            </a:r>
          </a:p>
        </p:txBody>
      </p:sp>
      <p:sp>
        <p:nvSpPr>
          <p:cNvPr id="4" name="Slide Number Placeholder 3"/>
          <p:cNvSpPr>
            <a:spLocks noGrp="1"/>
          </p:cNvSpPr>
          <p:nvPr>
            <p:ph type="sldNum" sz="quarter" idx="5"/>
          </p:nvPr>
        </p:nvSpPr>
        <p:spPr/>
        <p:txBody>
          <a:bodyPr/>
          <a:lstStyle/>
          <a:p>
            <a:fld id="{2316D407-C8F0-431F-A4ED-C913CB04F060}" type="slidenum">
              <a:rPr lang="en-US" smtClean="0"/>
              <a:t>5</a:t>
            </a:fld>
            <a:endParaRPr lang="en-US"/>
          </a:p>
        </p:txBody>
      </p:sp>
    </p:spTree>
    <p:extLst>
      <p:ext uri="{BB962C8B-B14F-4D97-AF65-F5344CB8AC3E}">
        <p14:creationId xmlns:p14="http://schemas.microsoft.com/office/powerpoint/2010/main" val="7750814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And state and local efforts:</a:t>
            </a:r>
          </a:p>
          <a:p>
            <a:endParaRPr lang="en-US" dirty="0"/>
          </a:p>
          <a:p>
            <a:r>
              <a:rPr lang="en-US" dirty="0"/>
              <a:t>For example,</a:t>
            </a:r>
            <a:r>
              <a:rPr lang="en-US" baseline="0" dirty="0"/>
              <a:t> </a:t>
            </a:r>
            <a:r>
              <a:rPr lang="en-US" dirty="0"/>
              <a:t>WA 1427 provides “bumpers” to help</a:t>
            </a:r>
            <a:r>
              <a:rPr lang="en-US" baseline="0" dirty="0"/>
              <a:t> providers and patients</a:t>
            </a:r>
            <a:endParaRPr lang="en-US" dirty="0"/>
          </a:p>
          <a:p>
            <a:endParaRPr lang="en-US" dirty="0"/>
          </a:p>
          <a:p>
            <a:endParaRPr lang="en-US" i="1" baseline="0" dirty="0"/>
          </a:p>
          <a:p>
            <a:r>
              <a:rPr lang="en-US" i="1" baseline="0" dirty="0"/>
              <a:t>[FYI notes on 1427 :</a:t>
            </a:r>
          </a:p>
          <a:p>
            <a:pPr>
              <a:lnSpc>
                <a:spcPct val="100000"/>
              </a:lnSpc>
              <a:spcBef>
                <a:spcPts val="0"/>
              </a:spcBef>
              <a:spcAft>
                <a:spcPts val="0"/>
              </a:spcAft>
              <a:buFont typeface="Wingdings" panose="05000000000000000000" pitchFamily="2" charset="2"/>
              <a:buChar char="q"/>
            </a:pPr>
            <a:r>
              <a:rPr lang="en-US" sz="1200" i="1" kern="1200" dirty="0">
                <a:solidFill>
                  <a:schemeClr val="tx1"/>
                </a:solidFill>
                <a:latin typeface="+mn-lt"/>
                <a:ea typeface="+mn-ea"/>
                <a:cs typeface="+mn-cs"/>
              </a:rPr>
              <a:t>Register with the </a:t>
            </a:r>
            <a:r>
              <a:rPr lang="en-US" sz="1200" i="1" kern="1200" dirty="0" err="1">
                <a:solidFill>
                  <a:schemeClr val="tx1"/>
                </a:solidFill>
                <a:latin typeface="+mn-lt"/>
                <a:ea typeface="+mn-ea"/>
                <a:cs typeface="+mn-cs"/>
              </a:rPr>
              <a:t>PDMP</a:t>
            </a:r>
            <a:r>
              <a:rPr lang="en-US" sz="1200" i="1" kern="1200" dirty="0">
                <a:solidFill>
                  <a:schemeClr val="tx1"/>
                </a:solidFill>
                <a:latin typeface="+mn-lt"/>
                <a:ea typeface="+mn-ea"/>
                <a:cs typeface="+mn-cs"/>
              </a:rPr>
              <a:t>: Prescription Drug Monitoring Program</a:t>
            </a:r>
          </a:p>
          <a:p>
            <a:pPr>
              <a:lnSpc>
                <a:spcPct val="100000"/>
              </a:lnSpc>
              <a:spcBef>
                <a:spcPts val="0"/>
              </a:spcBef>
              <a:spcAft>
                <a:spcPts val="0"/>
              </a:spcAft>
              <a:buFont typeface="Wingdings" panose="05000000000000000000" pitchFamily="2" charset="2"/>
              <a:buChar char="q"/>
            </a:pPr>
            <a:endParaRPr lang="en-US" sz="1200" i="1" kern="1200" dirty="0">
              <a:solidFill>
                <a:schemeClr val="tx1"/>
              </a:solidFill>
              <a:latin typeface="+mn-lt"/>
              <a:ea typeface="+mn-ea"/>
              <a:cs typeface="+mn-cs"/>
            </a:endParaRPr>
          </a:p>
          <a:p>
            <a:pPr>
              <a:lnSpc>
                <a:spcPct val="100000"/>
              </a:lnSpc>
              <a:spcBef>
                <a:spcPts val="0"/>
              </a:spcBef>
              <a:spcAft>
                <a:spcPts val="0"/>
              </a:spcAft>
              <a:buFont typeface="Wingdings" panose="05000000000000000000" pitchFamily="2" charset="2"/>
              <a:buChar char="q"/>
            </a:pPr>
            <a:r>
              <a:rPr lang="en-US" sz="1200" i="1" kern="1200" dirty="0">
                <a:solidFill>
                  <a:schemeClr val="tx1"/>
                </a:solidFill>
                <a:latin typeface="+mn-lt"/>
                <a:ea typeface="+mn-ea"/>
                <a:cs typeface="+mn-cs"/>
              </a:rPr>
              <a:t>Provide information on opioid risks, safe storage, and disposal; document that you provided this information</a:t>
            </a:r>
          </a:p>
          <a:p>
            <a:pPr>
              <a:lnSpc>
                <a:spcPct val="100000"/>
              </a:lnSpc>
              <a:spcBef>
                <a:spcPts val="0"/>
              </a:spcBef>
              <a:spcAft>
                <a:spcPts val="0"/>
              </a:spcAft>
              <a:buFont typeface="Wingdings" panose="05000000000000000000" pitchFamily="2" charset="2"/>
              <a:buChar char="q"/>
            </a:pPr>
            <a:endParaRPr lang="en-US" sz="1200" i="1" kern="1200" dirty="0">
              <a:solidFill>
                <a:schemeClr val="tx1"/>
              </a:solidFill>
              <a:latin typeface="+mn-lt"/>
              <a:ea typeface="+mn-ea"/>
              <a:cs typeface="+mn-cs"/>
            </a:endParaRPr>
          </a:p>
          <a:p>
            <a:pPr>
              <a:lnSpc>
                <a:spcPct val="100000"/>
              </a:lnSpc>
              <a:spcBef>
                <a:spcPts val="0"/>
              </a:spcBef>
              <a:spcAft>
                <a:spcPts val="0"/>
              </a:spcAft>
              <a:buFont typeface="Wingdings" panose="05000000000000000000" pitchFamily="2" charset="2"/>
              <a:buChar char="q"/>
            </a:pPr>
            <a:r>
              <a:rPr lang="en-US" sz="1200" i="1" kern="1200" dirty="0">
                <a:solidFill>
                  <a:schemeClr val="tx1"/>
                </a:solidFill>
                <a:latin typeface="+mn-lt"/>
                <a:ea typeface="+mn-ea"/>
                <a:cs typeface="+mn-cs"/>
              </a:rPr>
              <a:t>No prescribing of opioids if patient is using a sedative without documentation of risks, consultation with prescriber of sedative, and consideration of tapering</a:t>
            </a:r>
          </a:p>
          <a:p>
            <a:pPr>
              <a:lnSpc>
                <a:spcPct val="100000"/>
              </a:lnSpc>
              <a:spcBef>
                <a:spcPts val="0"/>
              </a:spcBef>
              <a:spcAft>
                <a:spcPts val="0"/>
              </a:spcAft>
              <a:buFont typeface="Wingdings" panose="05000000000000000000" pitchFamily="2" charset="2"/>
              <a:buChar char="q"/>
            </a:pPr>
            <a:endParaRPr lang="en-US" sz="1200" i="1" kern="1200" dirty="0">
              <a:solidFill>
                <a:schemeClr val="tx1"/>
              </a:solidFill>
              <a:latin typeface="+mn-lt"/>
              <a:ea typeface="+mn-ea"/>
              <a:cs typeface="+mn-cs"/>
            </a:endParaRPr>
          </a:p>
          <a:p>
            <a:pPr>
              <a:lnSpc>
                <a:spcPct val="100000"/>
              </a:lnSpc>
              <a:spcBef>
                <a:spcPts val="0"/>
              </a:spcBef>
              <a:spcAft>
                <a:spcPts val="0"/>
              </a:spcAft>
              <a:buFont typeface="Wingdings" panose="05000000000000000000" pitchFamily="2" charset="2"/>
              <a:buChar char="q"/>
            </a:pPr>
            <a:r>
              <a:rPr lang="en-US" sz="1200" i="1" kern="1200" dirty="0">
                <a:solidFill>
                  <a:schemeClr val="tx1"/>
                </a:solidFill>
                <a:latin typeface="+mn-lt"/>
                <a:ea typeface="+mn-ea"/>
                <a:cs typeface="+mn-cs"/>
              </a:rPr>
              <a:t>Ensure high risk patients have naloxone</a:t>
            </a:r>
          </a:p>
          <a:p>
            <a:pPr>
              <a:lnSpc>
                <a:spcPct val="100000"/>
              </a:lnSpc>
              <a:spcBef>
                <a:spcPts val="0"/>
              </a:spcBef>
              <a:spcAft>
                <a:spcPts val="0"/>
              </a:spcAft>
              <a:buFont typeface="Wingdings" panose="05000000000000000000" pitchFamily="2" charset="2"/>
              <a:buChar char="q"/>
            </a:pPr>
            <a:endParaRPr lang="en-US" sz="1200" i="1" kern="1200" dirty="0">
              <a:solidFill>
                <a:schemeClr val="tx1"/>
              </a:solidFill>
              <a:latin typeface="+mn-lt"/>
              <a:ea typeface="+mn-ea"/>
              <a:cs typeface="+mn-cs"/>
            </a:endParaRPr>
          </a:p>
          <a:p>
            <a:pPr>
              <a:lnSpc>
                <a:spcPct val="100000"/>
              </a:lnSpc>
              <a:spcBef>
                <a:spcPts val="0"/>
              </a:spcBef>
              <a:spcAft>
                <a:spcPts val="0"/>
              </a:spcAft>
              <a:buFont typeface="Wingdings" panose="05000000000000000000" pitchFamily="2" charset="2"/>
              <a:buChar char="q"/>
            </a:pPr>
            <a:r>
              <a:rPr lang="en-US" sz="1200" i="1" kern="1200" dirty="0">
                <a:solidFill>
                  <a:schemeClr val="tx1"/>
                </a:solidFill>
                <a:latin typeface="+mn-lt"/>
                <a:ea typeface="+mn-ea"/>
                <a:cs typeface="+mn-cs"/>
              </a:rPr>
              <a:t>Base your frequency of visits, </a:t>
            </a:r>
            <a:r>
              <a:rPr lang="en-US" sz="1200" i="1" kern="1200" dirty="0" err="1">
                <a:solidFill>
                  <a:schemeClr val="tx1"/>
                </a:solidFill>
                <a:latin typeface="+mn-lt"/>
                <a:ea typeface="+mn-ea"/>
                <a:cs typeface="+mn-cs"/>
              </a:rPr>
              <a:t>PDMP</a:t>
            </a:r>
            <a:r>
              <a:rPr lang="en-US" sz="1200" i="1" kern="1200" dirty="0">
                <a:solidFill>
                  <a:schemeClr val="tx1"/>
                </a:solidFill>
                <a:latin typeface="+mn-lt"/>
                <a:ea typeface="+mn-ea"/>
                <a:cs typeface="+mn-cs"/>
              </a:rPr>
              <a:t> checks, urine drug tests on patient risk status</a:t>
            </a:r>
          </a:p>
          <a:p>
            <a:pPr>
              <a:lnSpc>
                <a:spcPct val="100000"/>
              </a:lnSpc>
              <a:spcBef>
                <a:spcPts val="0"/>
              </a:spcBef>
              <a:spcAft>
                <a:spcPts val="0"/>
              </a:spcAft>
              <a:buFont typeface="Wingdings" panose="05000000000000000000" pitchFamily="2" charset="2"/>
              <a:buChar char="q"/>
            </a:pPr>
            <a:endParaRPr lang="en-US" sz="1200" i="1" kern="1200" dirty="0">
              <a:solidFill>
                <a:schemeClr val="tx1"/>
              </a:solidFill>
              <a:latin typeface="+mn-lt"/>
              <a:ea typeface="+mn-ea"/>
              <a:cs typeface="+mn-cs"/>
            </a:endParaRPr>
          </a:p>
          <a:p>
            <a:pPr>
              <a:lnSpc>
                <a:spcPct val="100000"/>
              </a:lnSpc>
              <a:spcBef>
                <a:spcPts val="0"/>
              </a:spcBef>
              <a:spcAft>
                <a:spcPts val="0"/>
              </a:spcAft>
              <a:buFont typeface="Wingdings" panose="05000000000000000000" pitchFamily="2" charset="2"/>
              <a:buChar char="q"/>
            </a:pPr>
            <a:r>
              <a:rPr lang="en-US" sz="1200" i="1" kern="1200" dirty="0">
                <a:solidFill>
                  <a:schemeClr val="tx1"/>
                </a:solidFill>
                <a:latin typeface="+mn-lt"/>
                <a:ea typeface="+mn-ea"/>
                <a:cs typeface="+mn-cs"/>
              </a:rPr>
              <a:t>Encourages care of patients with legacy prescriptions]</a:t>
            </a:r>
          </a:p>
          <a:p>
            <a:endParaRPr lang="en-US" dirty="0"/>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6</a:t>
            </a:fld>
            <a:endParaRPr lang="en-US"/>
          </a:p>
        </p:txBody>
      </p:sp>
    </p:spTree>
    <p:extLst>
      <p:ext uri="{BB962C8B-B14F-4D97-AF65-F5344CB8AC3E}">
        <p14:creationId xmlns:p14="http://schemas.microsoft.com/office/powerpoint/2010/main" val="25524076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It</a:t>
            </a:r>
            <a:r>
              <a:rPr lang="en-US" baseline="0" dirty="0"/>
              <a:t> can help to have support when aligning with guidelines and regulations. That’s what the Six Building Blocks does… provides support to match a practice’s opioid management improvement goals.</a:t>
            </a:r>
            <a:endParaRPr lang="en-US" dirty="0"/>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7</a:t>
            </a:fld>
            <a:endParaRPr lang="en-US"/>
          </a:p>
        </p:txBody>
      </p:sp>
    </p:spTree>
    <p:extLst>
      <p:ext uri="{BB962C8B-B14F-4D97-AF65-F5344CB8AC3E}">
        <p14:creationId xmlns:p14="http://schemas.microsoft.com/office/powerpoint/2010/main" val="417677420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cap="none" dirty="0">
                <a:latin typeface="Arial"/>
                <a:cs typeface="Arial"/>
              </a:rPr>
              <a:t>Where did the Six Building Blocks program come from?</a:t>
            </a:r>
          </a:p>
          <a:p>
            <a:endParaRPr lang="en-US" sz="1200" b="0" cap="none" dirty="0">
              <a:latin typeface="Arial"/>
              <a:cs typeface="Arial"/>
            </a:endParaRPr>
          </a:p>
          <a:p>
            <a:r>
              <a:rPr lang="en-US" sz="1200" b="0" cap="none" dirty="0">
                <a:latin typeface="Arial"/>
                <a:cs typeface="Arial"/>
              </a:rPr>
              <a:t>A team from the </a:t>
            </a:r>
            <a:r>
              <a:rPr lang="en-US" sz="1200" b="0" cap="none" dirty="0" err="1">
                <a:latin typeface="Arial"/>
                <a:cs typeface="Arial"/>
              </a:rPr>
              <a:t>MacColl</a:t>
            </a:r>
            <a:r>
              <a:rPr lang="en-US" sz="1200" b="0" cap="none" dirty="0">
                <a:latin typeface="Arial"/>
                <a:cs typeface="Arial"/>
              </a:rPr>
              <a:t> Institute at the Kaiser Permanente Washington Health Research Institute was funded by the Robert Wood Johnson Foundation to spend a week with primary care practices in both rural and urban locations across the U.S. that were identified as exemplary in their provision of team-based care. This slide shows the locations of these practices. During these visits, the </a:t>
            </a:r>
            <a:r>
              <a:rPr lang="en-US" sz="1200" b="0" cap="none" dirty="0" err="1">
                <a:latin typeface="Arial"/>
                <a:cs typeface="Arial"/>
              </a:rPr>
              <a:t>MacColl</a:t>
            </a:r>
            <a:r>
              <a:rPr lang="en-US" sz="1200" b="0" cap="none" dirty="0">
                <a:latin typeface="Arial"/>
                <a:cs typeface="Arial"/>
              </a:rPr>
              <a:t> team noticed that they were applying their skills in team-based care to address opioid management for their patients with chronic pain.</a:t>
            </a:r>
          </a:p>
          <a:p>
            <a:endParaRPr lang="en-US" sz="1200" b="0" cap="none" dirty="0">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cap="none" dirty="0">
                <a:latin typeface="Arial"/>
                <a:cs typeface="Arial"/>
              </a:rPr>
              <a:t>The </a:t>
            </a:r>
            <a:r>
              <a:rPr lang="en-US" sz="1200" b="0" cap="none" dirty="0" err="1">
                <a:latin typeface="Arial"/>
                <a:cs typeface="Arial"/>
              </a:rPr>
              <a:t>MacColl</a:t>
            </a:r>
            <a:r>
              <a:rPr lang="en-US" sz="1200" b="0" cap="none" dirty="0">
                <a:latin typeface="Arial"/>
                <a:cs typeface="Arial"/>
              </a:rPr>
              <a:t> team took extensive field notes over the week that they were visiting each of these practices, and a collaborative team from the </a:t>
            </a:r>
            <a:r>
              <a:rPr lang="en-US" sz="1200" b="0" cap="none" dirty="0" err="1">
                <a:latin typeface="Arial"/>
                <a:cs typeface="Arial"/>
              </a:rPr>
              <a:t>MacColl</a:t>
            </a:r>
            <a:r>
              <a:rPr lang="en-US" sz="1200" b="0" cap="none" dirty="0">
                <a:latin typeface="Arial"/>
                <a:cs typeface="Arial"/>
              </a:rPr>
              <a:t> Center and the University of Washington took the learnings from these field notes and identified common ways that these practices were addressing opioid management. This team organized the learnings from these practices into the Six Building Blocks for Improved Opioid Management, and published these in the Journal of the American Board of Family Medicine.</a:t>
            </a:r>
          </a:p>
        </p:txBody>
      </p:sp>
      <p:sp>
        <p:nvSpPr>
          <p:cNvPr id="4" name="Slide Number Placeholder 3"/>
          <p:cNvSpPr>
            <a:spLocks noGrp="1"/>
          </p:cNvSpPr>
          <p:nvPr>
            <p:ph type="sldNum" sz="quarter" idx="5"/>
          </p:nvPr>
        </p:nvSpPr>
        <p:spPr/>
        <p:txBody>
          <a:bodyPr/>
          <a:lstStyle/>
          <a:p>
            <a:fld id="{2316D407-C8F0-431F-A4ED-C913CB04F060}" type="slidenum">
              <a:rPr lang="en-US" smtClean="0"/>
              <a:t>8</a:t>
            </a:fld>
            <a:endParaRPr lang="en-US"/>
          </a:p>
        </p:txBody>
      </p:sp>
    </p:spTree>
    <p:extLst>
      <p:ext uri="{BB962C8B-B14F-4D97-AF65-F5344CB8AC3E}">
        <p14:creationId xmlns:p14="http://schemas.microsoft.com/office/powerpoint/2010/main" val="209390647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Six Building Blocks that were developed from these field notes.</a:t>
            </a:r>
          </a:p>
          <a:p>
            <a:endParaRPr lang="en-US" dirty="0"/>
          </a:p>
          <a:p>
            <a:pPr marL="228600" indent="-228600">
              <a:buAutoNum type="arabicPeriod"/>
            </a:pPr>
            <a:r>
              <a:rPr lang="en-US" dirty="0"/>
              <a:t>Leadership and consensus. The exemplar practices each had support from their leadership for improving opioid management, and built organization-wide consensus to prioritize more selective and cautious opioid prescribing.</a:t>
            </a:r>
          </a:p>
          <a:p>
            <a:pPr marL="228600" indent="-228600">
              <a:buAutoNum type="arabicPeriod"/>
            </a:pPr>
            <a:r>
              <a:rPr lang="en-US" dirty="0"/>
              <a:t>Policies, patient agreements, and workflows. All of the practices revised their clinic policies and patient agreements related to opioid management, and made sure that these aligned and that they had workflows that would support the implementation of the policies and agreement.</a:t>
            </a:r>
          </a:p>
          <a:p>
            <a:pPr marL="228600" indent="-228600">
              <a:buAutoNum type="arabicPeriod"/>
            </a:pPr>
            <a:r>
              <a:rPr lang="en-US" dirty="0"/>
              <a:t>Tracking and monitoring patient care. Many practices don’t know who their patients with chronic pain using long-term opioid therapy are. These exemplar clinics all found ways to identify their patients, then track and monitor the care they were receiving. In this way they could pro-actively manage the population of their patients with chronic pain using long-term opioid therapy, both before, during and in between clinic visits.</a:t>
            </a:r>
          </a:p>
          <a:p>
            <a:r>
              <a:rPr lang="en-US" dirty="0"/>
              <a:t>4. Planned, patient centered visits. These exemplar practices were routinely preparing and planning for the clinic visits of all patients using long-term opioid therapy, through strategies like huddles. The practices also provided training opportunities for their providers and staff on how to communicate in patient-centered, empathic ways, since there can be significant stigma attached with use of long-term opioid therapy, and the work these practices were doing was likely to result in conversations that might be challenging (for example, around tapering opioid medications)</a:t>
            </a:r>
          </a:p>
          <a:p>
            <a:r>
              <a:rPr lang="en-US" dirty="0"/>
              <a:t>5. Caring for complex patients. Many patients with chronic pain who are using long-term opioid therapy have other conditions – mental health disorders like depression, anxiety, PTSD, and some (up to 25%) have opioid use disorder. So these exemplar practices made sure that they had resources in place to provide treatment for these mental health conditions and opioid use disorder (e.g., referral capabilities to behavioral health providers, offering suboxone therapy themselves)</a:t>
            </a:r>
          </a:p>
          <a:p>
            <a:r>
              <a:rPr lang="en-US" dirty="0"/>
              <a:t>6. Finally, the exemplar clinics all chose metrics that they followed to make sure that they were monitoring their success as they implemented their programs, and if they weren’t reaching their goals, they could make adjustments in their programs.</a:t>
            </a:r>
          </a:p>
          <a:p>
            <a:pPr marL="228600" indent="-228600">
              <a:buAutoNum type="arabicPeriod"/>
            </a:pPr>
            <a:endParaRPr lang="en-US" dirty="0"/>
          </a:p>
          <a:p>
            <a:pPr marL="171450" indent="-171450">
              <a:buFont typeface="Arial" panose="020B0604020202020204" pitchFamily="34" charset="0"/>
              <a:buChar char="•"/>
            </a:pPr>
            <a:endParaRPr lang="en-US" dirty="0"/>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9</a:t>
            </a:fld>
            <a:endParaRPr lang="en-US"/>
          </a:p>
        </p:txBody>
      </p:sp>
    </p:spTree>
    <p:extLst>
      <p:ext uri="{BB962C8B-B14F-4D97-AF65-F5344CB8AC3E}">
        <p14:creationId xmlns:p14="http://schemas.microsoft.com/office/powerpoint/2010/main" val="40709840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 program was </a:t>
            </a:r>
            <a:r>
              <a:rPr lang="en-US" baseline="0" dirty="0"/>
              <a:t>tested in 6 organizations with 20 clinics to see if offering facilitated support could help clinics implement improvements within the 6 Building Block areas. Support included…</a:t>
            </a:r>
            <a:endParaRPr lang="en-US" dirty="0"/>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10</a:t>
            </a:fld>
            <a:endParaRPr lang="en-US"/>
          </a:p>
        </p:txBody>
      </p:sp>
    </p:spTree>
    <p:extLst>
      <p:ext uri="{BB962C8B-B14F-4D97-AF65-F5344CB8AC3E}">
        <p14:creationId xmlns:p14="http://schemas.microsoft.com/office/powerpoint/2010/main" val="282528639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study found that the Six Building</a:t>
            </a:r>
            <a:r>
              <a:rPr lang="en-US" baseline="0" dirty="0"/>
              <a:t> Blocks </a:t>
            </a:r>
            <a:r>
              <a:rPr lang="en-US" dirty="0"/>
              <a:t>facilitated program was</a:t>
            </a:r>
            <a:r>
              <a:rPr lang="en-US" baseline="0" dirty="0"/>
              <a:t> successful! The number of patients on long-term opioid therapy decreased along with the percent of patients on high dose opioids. </a:t>
            </a:r>
            <a:r>
              <a:rPr lang="en-US" dirty="0"/>
              <a:t> </a:t>
            </a:r>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11</a:t>
            </a:fld>
            <a:endParaRPr lang="en-US"/>
          </a:p>
        </p:txBody>
      </p:sp>
    </p:spTree>
    <p:extLst>
      <p:ext uri="{BB962C8B-B14F-4D97-AF65-F5344CB8AC3E}">
        <p14:creationId xmlns:p14="http://schemas.microsoft.com/office/powerpoint/2010/main" val="28502462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addition, clinicians and staff reported that they felt like their work life improved through implementing the Six Building Blocks.</a:t>
            </a:r>
            <a:r>
              <a:rPr lang="en-US" baseline="0" dirty="0"/>
              <a:t> They had increased confidence and comfort in caring for patients with chronic pain, noticed increased collaboration and teamwork, felt less stress in caring for these patients, and felt like their relationships with these patients improved.</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were terrific results.</a:t>
            </a:r>
            <a:r>
              <a:rPr lang="en-US" baseline="0" dirty="0"/>
              <a:t> The staff felt better about their work life and d</a:t>
            </a:r>
            <a:r>
              <a:rPr lang="en-US" dirty="0"/>
              <a:t>ecreased stress, increased comfort and improved relationships can increase the likelihood of a therapeutic alliance that minimizes stigmatization of patients with chronic pain using </a:t>
            </a:r>
            <a:r>
              <a:rPr lang="en-US" dirty="0" err="1"/>
              <a:t>LtOT</a:t>
            </a:r>
            <a:endParaRPr lang="en-US" dirty="0"/>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12</a:t>
            </a:fld>
            <a:endParaRPr lang="en-US"/>
          </a:p>
        </p:txBody>
      </p:sp>
    </p:spTree>
    <p:extLst>
      <p:ext uri="{BB962C8B-B14F-4D97-AF65-F5344CB8AC3E}">
        <p14:creationId xmlns:p14="http://schemas.microsoft.com/office/powerpoint/2010/main" val="177816428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are some of the many quotes from both providers and staff about the benefits of the Six Building Blocks on their work life in the clinic.</a:t>
            </a:r>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13</a:t>
            </a:fld>
            <a:endParaRPr lang="en-US"/>
          </a:p>
        </p:txBody>
      </p:sp>
    </p:spTree>
    <p:extLst>
      <p:ext uri="{BB962C8B-B14F-4D97-AF65-F5344CB8AC3E}">
        <p14:creationId xmlns:p14="http://schemas.microsoft.com/office/powerpoint/2010/main" val="41193728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I’d now like to talk about</a:t>
            </a:r>
            <a:r>
              <a:rPr lang="en-US" baseline="0" dirty="0"/>
              <a:t> the kinds of facilitated support we can offer, depending on where your clinic is in chronic pain and opioid management improvements.</a:t>
            </a:r>
            <a:endParaRPr lang="en-US" dirty="0"/>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14</a:t>
            </a:fld>
            <a:endParaRPr lang="en-US"/>
          </a:p>
        </p:txBody>
      </p:sp>
    </p:spTree>
    <p:extLst>
      <p:ext uri="{BB962C8B-B14F-4D97-AF65-F5344CB8AC3E}">
        <p14:creationId xmlns:p14="http://schemas.microsoft.com/office/powerpoint/2010/main" val="17585789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First, there is the evidence-based traditional</a:t>
            </a:r>
            <a:r>
              <a:rPr lang="en-US" baseline="0" dirty="0"/>
              <a:t> model used to implement chronic pain and opioid management improvements in the Six Building Blocks areas. </a:t>
            </a:r>
          </a:p>
          <a:p>
            <a:pPr marL="171450" indent="-171450">
              <a:buFont typeface="Arial" panose="020B0604020202020204" pitchFamily="34" charset="0"/>
              <a:buChar char="•"/>
            </a:pPr>
            <a:r>
              <a:rPr lang="en-US" dirty="0"/>
              <a:t>The process</a:t>
            </a:r>
            <a:r>
              <a:rPr lang="en-US" baseline="0" dirty="0"/>
              <a:t> involves 3 stages with activities within those stages tailored to the needs of your organization</a:t>
            </a:r>
          </a:p>
          <a:p>
            <a:pPr marL="171450" indent="-171450">
              <a:buFont typeface="Arial" panose="020B0604020202020204" pitchFamily="34" charset="0"/>
              <a:buChar char="•"/>
            </a:pPr>
            <a:r>
              <a:rPr lang="en-US" baseline="0" dirty="0"/>
              <a:t>DISCUSS EACH STAGE ACTIVITIES</a:t>
            </a:r>
          </a:p>
          <a:p>
            <a:pPr marL="171450" indent="-171450">
              <a:buFont typeface="Arial" panose="020B0604020202020204" pitchFamily="34" charset="0"/>
              <a:buChar char="•"/>
            </a:pPr>
            <a:r>
              <a:rPr lang="en-US" baseline="0" dirty="0"/>
              <a:t>A practice facilitator would work with the opioid improvement team your clinic builds to guide you through this process</a:t>
            </a:r>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15</a:t>
            </a:fld>
            <a:endParaRPr lang="en-US"/>
          </a:p>
        </p:txBody>
      </p:sp>
    </p:spTree>
    <p:extLst>
      <p:ext uri="{BB962C8B-B14F-4D97-AF65-F5344CB8AC3E}">
        <p14:creationId xmlns:p14="http://schemas.microsoft.com/office/powerpoint/2010/main" val="59332403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opioid improvement team generally includes </a:t>
            </a:r>
          </a:p>
          <a:p>
            <a:pPr marL="228600" indent="-228600">
              <a:buAutoNum type="arabicParenR"/>
            </a:pPr>
            <a:r>
              <a:rPr lang="en-US" dirty="0"/>
              <a:t>A staff lead/project manager (often the person in the clinic responsible for quality initiatives). This person will drive the program in your clinic, and should be someone who others in the clinic will pay attention to. This could be a quality improvement staff member, a head nurse, a clinic manager.</a:t>
            </a:r>
          </a:p>
          <a:p>
            <a:pPr marL="228600" indent="-228600">
              <a:buAutoNum type="arabicParenR"/>
            </a:pPr>
            <a:r>
              <a:rPr lang="en-US" dirty="0"/>
              <a:t>A clinician champion. This is usually a physician who is committed to this topic and is willing to provide clinical leadership to the project.</a:t>
            </a:r>
          </a:p>
          <a:p>
            <a:pPr marL="228600" indent="-228600">
              <a:buAutoNum type="arabicParenR"/>
            </a:pPr>
            <a:r>
              <a:rPr lang="en-US" dirty="0"/>
              <a:t>A tracking and monitoring lead. This is the person who will help establish how many patients using long term opioid therapy are cared for in the clinic, and will help the clinic track these patients, and ideally pull EHR data to measure outcomes such as proportion of patients using long term opioid therapy with a patient agreement in place, percent of patients using opioids and sedatives, percent of patients using high dose opioid therapy.</a:t>
            </a:r>
          </a:p>
          <a:p>
            <a:pPr marL="228600" indent="-228600">
              <a:buAutoNum type="arabicParenR"/>
            </a:pPr>
            <a:r>
              <a:rPr lang="en-US" dirty="0"/>
              <a:t>Some clinics include other team members, such as behavioral health providers, pharmacists, medical assistants</a:t>
            </a:r>
          </a:p>
          <a:p>
            <a:pPr marL="228600" indent="-228600">
              <a:buAutoNum type="arabicParenR"/>
            </a:pPr>
            <a:endParaRPr lang="en-US" dirty="0"/>
          </a:p>
          <a:p>
            <a:pPr marL="0" indent="0">
              <a:buNone/>
            </a:pPr>
            <a:r>
              <a:rPr lang="en-US" dirty="0"/>
              <a:t>This slide indicates the range of hours that personnel from our clinics have spent on the Six Building Blocks program</a:t>
            </a:r>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16</a:t>
            </a:fld>
            <a:endParaRPr lang="en-US"/>
          </a:p>
        </p:txBody>
      </p:sp>
    </p:spTree>
    <p:extLst>
      <p:ext uri="{BB962C8B-B14F-4D97-AF65-F5344CB8AC3E}">
        <p14:creationId xmlns:p14="http://schemas.microsoft.com/office/powerpoint/2010/main" val="25501170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If your clinic would like to consider implementing the Six Building Blocks, here are some factors that will support your clinic in doing so:</a:t>
            </a:r>
          </a:p>
          <a:p>
            <a:endParaRPr lang="en-US" dirty="0"/>
          </a:p>
          <a:p>
            <a:pPr lvl="0">
              <a:buFont typeface="Wingdings" panose="05000000000000000000" pitchFamily="2" charset="2"/>
              <a:buChar char="q"/>
            </a:pPr>
            <a:r>
              <a:rPr lang="en-US" sz="1200" dirty="0"/>
              <a:t> You have identified opioids as an area of concern and prioritized it as an area to work on.</a:t>
            </a:r>
          </a:p>
          <a:p>
            <a:pPr lvl="0">
              <a:buFont typeface="Wingdings" panose="05000000000000000000" pitchFamily="2" charset="2"/>
              <a:buChar char="q"/>
            </a:pPr>
            <a:r>
              <a:rPr lang="en-US" sz="1200" dirty="0"/>
              <a:t> Your clinic leadership is supportive of making system-based improvements to managing chronic pain and opioid prescribing</a:t>
            </a:r>
          </a:p>
          <a:p>
            <a:pPr lvl="0">
              <a:buFont typeface="Wingdings" panose="05000000000000000000" pitchFamily="2" charset="2"/>
              <a:buChar char="q"/>
            </a:pPr>
            <a:r>
              <a:rPr lang="en-US" sz="1200" dirty="0"/>
              <a:t> You have a staff member with quality improvement skills and experience who is interested in leading these improvements.</a:t>
            </a:r>
          </a:p>
          <a:p>
            <a:pPr lvl="0">
              <a:buFont typeface="Wingdings" panose="05000000000000000000" pitchFamily="2" charset="2"/>
              <a:buChar char="q"/>
            </a:pPr>
            <a:r>
              <a:rPr lang="en-US" sz="1200" dirty="0"/>
              <a:t> You have a clinician or champion who is passionate about improving the care of patients with chronic pain using long-term opioid therapy, and has some time to dedicate to the work.</a:t>
            </a:r>
          </a:p>
          <a:p>
            <a:endParaRPr lang="en-US" dirty="0"/>
          </a:p>
        </p:txBody>
      </p:sp>
      <p:sp>
        <p:nvSpPr>
          <p:cNvPr id="4" name="Slide Number Placeholder 3"/>
          <p:cNvSpPr>
            <a:spLocks noGrp="1"/>
          </p:cNvSpPr>
          <p:nvPr>
            <p:ph type="sldNum" sz="quarter" idx="5"/>
          </p:nvPr>
        </p:nvSpPr>
        <p:spPr/>
        <p:txBody>
          <a:bodyPr/>
          <a:lstStyle/>
          <a:p>
            <a:fld id="{2316D407-C8F0-431F-A4ED-C913CB04F060}" type="slidenum">
              <a:rPr lang="en-US" smtClean="0"/>
              <a:t>17</a:t>
            </a:fld>
            <a:endParaRPr lang="en-US"/>
          </a:p>
        </p:txBody>
      </p:sp>
    </p:spTree>
    <p:extLst>
      <p:ext uri="{BB962C8B-B14F-4D97-AF65-F5344CB8AC3E}">
        <p14:creationId xmlns:p14="http://schemas.microsoft.com/office/powerpoint/2010/main" val="29404342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 up a conversation about what the clinical organization has already done. Acknowledge</a:t>
            </a:r>
            <a:r>
              <a:rPr lang="en-US" baseline="0" dirty="0"/>
              <a:t> the great work. Identify the gaps. Determine if it makes sense for the clinical organization to engage in Six Building Blocks work. What does that support look like? </a:t>
            </a:r>
            <a:r>
              <a:rPr lang="en-US" baseline="0"/>
              <a:t>What are next steps?</a:t>
            </a:r>
            <a:endParaRPr lang="en-US" sz="1200"/>
          </a:p>
          <a:p>
            <a:endParaRPr lang="en-US"/>
          </a:p>
        </p:txBody>
      </p:sp>
      <p:sp>
        <p:nvSpPr>
          <p:cNvPr id="4" name="Slide Number Placeholder 3"/>
          <p:cNvSpPr>
            <a:spLocks noGrp="1"/>
          </p:cNvSpPr>
          <p:nvPr>
            <p:ph type="sldNum" sz="quarter" idx="5"/>
          </p:nvPr>
        </p:nvSpPr>
        <p:spPr/>
        <p:txBody>
          <a:bodyPr/>
          <a:lstStyle/>
          <a:p>
            <a:fld id="{2316D407-C8F0-431F-A4ED-C913CB04F060}" type="slidenum">
              <a:rPr lang="en-US" smtClean="0"/>
              <a:t>18</a:t>
            </a:fld>
            <a:endParaRPr lang="en-US"/>
          </a:p>
        </p:txBody>
      </p:sp>
    </p:spTree>
    <p:extLst>
      <p:ext uri="{BB962C8B-B14F-4D97-AF65-F5344CB8AC3E}">
        <p14:creationId xmlns:p14="http://schemas.microsoft.com/office/powerpoint/2010/main" val="18828972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5">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814CC-2D50-41E6-B172-7002444E5D56}"/>
              </a:ext>
            </a:extLst>
          </p:cNvPr>
          <p:cNvSpPr>
            <a:spLocks noGrp="1"/>
          </p:cNvSpPr>
          <p:nvPr>
            <p:ph type="ctrTitle" hasCustomPrompt="1"/>
          </p:nvPr>
        </p:nvSpPr>
        <p:spPr>
          <a:xfrm>
            <a:off x="619027" y="1600200"/>
            <a:ext cx="10741700" cy="2387600"/>
          </a:xfrm>
        </p:spPr>
        <p:txBody>
          <a:bodyPr anchor="b">
            <a:normAutofit/>
          </a:bodyPr>
          <a:lstStyle>
            <a:lvl1pPr algn="l">
              <a:defRPr sz="5500" b="1">
                <a:solidFill>
                  <a:schemeClr val="bg1"/>
                </a:solidFill>
                <a:latin typeface="+mj-lt"/>
              </a:defRPr>
            </a:lvl1pPr>
          </a:lstStyle>
          <a:p>
            <a:r>
              <a:rPr lang="en-US" dirty="0"/>
              <a:t>Presentation Title</a:t>
            </a:r>
            <a:br>
              <a:rPr lang="en-US" dirty="0"/>
            </a:br>
            <a:r>
              <a:rPr lang="en-US" dirty="0"/>
              <a:t>Goes Here</a:t>
            </a:r>
          </a:p>
        </p:txBody>
      </p:sp>
      <p:sp>
        <p:nvSpPr>
          <p:cNvPr id="3" name="Subtitle 2">
            <a:extLst>
              <a:ext uri="{FF2B5EF4-FFF2-40B4-BE49-F238E27FC236}">
                <a16:creationId xmlns:a16="http://schemas.microsoft.com/office/drawing/2014/main" id="{DA34E8C8-A34D-4060-B040-4844862BB5F4}"/>
              </a:ext>
            </a:extLst>
          </p:cNvPr>
          <p:cNvSpPr>
            <a:spLocks noGrp="1"/>
          </p:cNvSpPr>
          <p:nvPr>
            <p:ph type="subTitle" idx="1" hasCustomPrompt="1"/>
          </p:nvPr>
        </p:nvSpPr>
        <p:spPr>
          <a:xfrm>
            <a:off x="619027" y="4224207"/>
            <a:ext cx="10741700" cy="1655762"/>
          </a:xfrm>
        </p:spPr>
        <p:txBody>
          <a:bodyPr/>
          <a:lstStyle>
            <a:lvl1pPr marL="0" indent="0" algn="l">
              <a:buNone/>
              <a:defRPr sz="24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Name and Title</a:t>
            </a:r>
          </a:p>
          <a:p>
            <a:r>
              <a:rPr lang="en-US" dirty="0"/>
              <a:t>Click to edit Master subtitle style</a:t>
            </a:r>
          </a:p>
        </p:txBody>
      </p:sp>
    </p:spTree>
    <p:extLst>
      <p:ext uri="{BB962C8B-B14F-4D97-AF65-F5344CB8AC3E}">
        <p14:creationId xmlns:p14="http://schemas.microsoft.com/office/powerpoint/2010/main" val="11754394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cover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36F87-263B-41D7-8C2F-2417AB9DB0A5}"/>
              </a:ext>
            </a:extLst>
          </p:cNvPr>
          <p:cNvSpPr>
            <a:spLocks noGrp="1"/>
          </p:cNvSpPr>
          <p:nvPr>
            <p:ph type="title" hasCustomPrompt="1"/>
          </p:nvPr>
        </p:nvSpPr>
        <p:spPr>
          <a:xfrm>
            <a:off x="838200" y="2514437"/>
            <a:ext cx="10515600" cy="1325563"/>
          </a:xfrm>
          <a:noFill/>
        </p:spPr>
        <p:txBody>
          <a:bodyPr>
            <a:noAutofit/>
          </a:bodyPr>
          <a:lstStyle>
            <a:lvl1pPr algn="l">
              <a:defRPr sz="4500">
                <a:solidFill>
                  <a:schemeClr val="tx1"/>
                </a:solidFill>
              </a:defRPr>
            </a:lvl1pPr>
          </a:lstStyle>
          <a:p>
            <a:r>
              <a:rPr lang="en-US" dirty="0"/>
              <a:t>Section Title</a:t>
            </a:r>
            <a:br>
              <a:rPr lang="en-US" dirty="0"/>
            </a:br>
            <a:r>
              <a:rPr lang="en-US" dirty="0"/>
              <a:t>Goes Here</a:t>
            </a:r>
          </a:p>
        </p:txBody>
      </p:sp>
      <p:sp>
        <p:nvSpPr>
          <p:cNvPr id="3" name="Slide Number Placeholder 5">
            <a:extLst>
              <a:ext uri="{FF2B5EF4-FFF2-40B4-BE49-F238E27FC236}">
                <a16:creationId xmlns:a16="http://schemas.microsoft.com/office/drawing/2014/main" id="{7D3437D4-B26C-4071-B1FE-DE1BE07F4718}"/>
              </a:ext>
            </a:extLst>
          </p:cNvPr>
          <p:cNvSpPr txBox="1">
            <a:spLocks/>
          </p:cNvSpPr>
          <p:nvPr userDrawn="1"/>
        </p:nvSpPr>
        <p:spPr>
          <a:xfrm>
            <a:off x="8823034" y="6356350"/>
            <a:ext cx="2759273"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1D4CEE-C63C-4374-A593-9D57455F2797}" type="slidenum">
              <a:rPr lang="en-US" smtClean="0">
                <a:solidFill>
                  <a:schemeClr val="tx1"/>
                </a:solidFill>
              </a:rPr>
              <a:pPr/>
              <a:t>‹#›</a:t>
            </a:fld>
            <a:endParaRPr lang="en-US" dirty="0">
              <a:solidFill>
                <a:schemeClr val="tx1"/>
              </a:solidFill>
            </a:endParaRPr>
          </a:p>
        </p:txBody>
      </p:sp>
      <p:pic>
        <p:nvPicPr>
          <p:cNvPr id="4" name="Picture 3">
            <a:extLst>
              <a:ext uri="{FF2B5EF4-FFF2-40B4-BE49-F238E27FC236}">
                <a16:creationId xmlns:a16="http://schemas.microsoft.com/office/drawing/2014/main" id="{3ACAEA33-F403-47FB-98F3-D917F34AE400}"/>
              </a:ext>
              <a:ext uri="{C183D7F6-B498-43B3-948B-1728B52AA6E4}">
                <adec:decorative xmlns:adec="http://schemas.microsoft.com/office/drawing/2017/decorative" val="1"/>
              </a:ext>
            </a:extLst>
          </p:cNvPr>
          <p:cNvPicPr/>
          <p:nvPr userDrawn="1"/>
        </p:nvPicPr>
        <p:blipFill rotWithShape="1">
          <a:blip r:embed="rId3"/>
          <a:srcRect l="53729"/>
          <a:stretch/>
        </p:blipFill>
        <p:spPr>
          <a:xfrm>
            <a:off x="2473036" y="5784850"/>
            <a:ext cx="1276736" cy="571500"/>
          </a:xfrm>
          <a:prstGeom prst="rect">
            <a:avLst/>
          </a:prstGeom>
        </p:spPr>
      </p:pic>
    </p:spTree>
    <p:extLst>
      <p:ext uri="{BB962C8B-B14F-4D97-AF65-F5344CB8AC3E}">
        <p14:creationId xmlns:p14="http://schemas.microsoft.com/office/powerpoint/2010/main" val="27194505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1CB5B-4486-4304-AED0-E26E407C15CD}"/>
              </a:ext>
            </a:extLst>
          </p:cNvPr>
          <p:cNvSpPr>
            <a:spLocks noGrp="1"/>
          </p:cNvSpPr>
          <p:nvPr>
            <p:ph type="title"/>
          </p:nvPr>
        </p:nvSpPr>
        <p:spPr>
          <a:xfrm>
            <a:off x="612741" y="365125"/>
            <a:ext cx="10982227" cy="1325563"/>
          </a:xfrm>
        </p:spPr>
        <p:txBody>
          <a:bodyPr>
            <a:normAutofit/>
          </a:bodyPr>
          <a:lstStyle>
            <a:lvl1pPr algn="l">
              <a:defRPr sz="3400">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1D5DBD8-C9D2-497D-91D2-0FB145E97FC8}"/>
              </a:ext>
            </a:extLst>
          </p:cNvPr>
          <p:cNvSpPr>
            <a:spLocks noGrp="1"/>
          </p:cNvSpPr>
          <p:nvPr>
            <p:ph idx="1" hasCustomPrompt="1"/>
          </p:nvPr>
        </p:nvSpPr>
        <p:spPr>
          <a:xfrm>
            <a:off x="612742" y="1825625"/>
            <a:ext cx="10982226" cy="4351338"/>
          </a:xfrm>
        </p:spPr>
        <p:txBody>
          <a:bodyPr/>
          <a:lstStyle>
            <a:lvl1pPr>
              <a:buClr>
                <a:srgbClr val="69BE46"/>
              </a:buClr>
              <a:defRPr>
                <a:solidFill>
                  <a:srgbClr val="000000"/>
                </a:solidFill>
              </a:defRPr>
            </a:lvl1pPr>
            <a:lvl2pPr>
              <a:buClr>
                <a:srgbClr val="69BE46"/>
              </a:buClr>
              <a:defRPr>
                <a:solidFill>
                  <a:srgbClr val="000000"/>
                </a:solidFill>
              </a:defRPr>
            </a:lvl2pPr>
            <a:lvl3pPr>
              <a:buClr>
                <a:srgbClr val="69BE46"/>
              </a:buClr>
              <a:defRPr>
                <a:solidFill>
                  <a:srgbClr val="000000"/>
                </a:solidFill>
              </a:defRPr>
            </a:lvl3pPr>
            <a:lvl4pPr>
              <a:buClr>
                <a:srgbClr val="69BE46"/>
              </a:buClr>
              <a:defRPr>
                <a:solidFill>
                  <a:srgbClr val="000000"/>
                </a:solidFill>
              </a:defRPr>
            </a:lvl4pPr>
            <a:lvl5pPr>
              <a:buClr>
                <a:srgbClr val="69BE46"/>
              </a:buClr>
              <a:defRPr>
                <a:solidFill>
                  <a:srgbClr val="000000"/>
                </a:solidFill>
              </a:defRPr>
            </a:lvl5pPr>
          </a:lstStyle>
          <a:p>
            <a:pPr lvl="0"/>
            <a:r>
              <a:rPr lang="en-US" dirty="0"/>
              <a:t>Edit Master text styles</a:t>
            </a:r>
          </a:p>
          <a:p>
            <a:pPr lvl="1"/>
            <a:r>
              <a:rPr lang="en-US" dirty="0"/>
              <a:t>Second level</a:t>
            </a:r>
          </a:p>
          <a:p>
            <a:pPr lvl="2"/>
            <a:r>
              <a:rPr lang="en-US" dirty="0"/>
              <a:t>Third level</a:t>
            </a:r>
          </a:p>
        </p:txBody>
      </p:sp>
      <p:sp>
        <p:nvSpPr>
          <p:cNvPr id="7" name="Rectangle 6">
            <a:extLst>
              <a:ext uri="{FF2B5EF4-FFF2-40B4-BE49-F238E27FC236}">
                <a16:creationId xmlns:a16="http://schemas.microsoft.com/office/drawing/2014/main" id="{C257B8D2-0B9A-4FF0-B9EF-99F4B5E724A2}"/>
              </a:ext>
            </a:extLst>
          </p:cNvPr>
          <p:cNvSpPr/>
          <p:nvPr userDrawn="1"/>
        </p:nvSpPr>
        <p:spPr>
          <a:xfrm>
            <a:off x="0" y="0"/>
            <a:ext cx="12192000" cy="185738"/>
          </a:xfrm>
          <a:prstGeom prst="rect">
            <a:avLst/>
          </a:prstGeom>
          <a:solidFill>
            <a:srgbClr val="69B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a:extLst>
              <a:ext uri="{FF2B5EF4-FFF2-40B4-BE49-F238E27FC236}">
                <a16:creationId xmlns:a16="http://schemas.microsoft.com/office/drawing/2014/main" id="{9D644EE3-CE36-4303-B4D1-E050185BDF2E}"/>
              </a:ext>
            </a:extLst>
          </p:cNvPr>
          <p:cNvSpPr txBox="1">
            <a:spLocks/>
          </p:cNvSpPr>
          <p:nvPr userDrawn="1"/>
        </p:nvSpPr>
        <p:spPr>
          <a:xfrm>
            <a:off x="8823034" y="6356350"/>
            <a:ext cx="2759273"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1D4CEE-C63C-4374-A593-9D57455F2797}" type="slidenum">
              <a:rPr lang="en-US" smtClean="0">
                <a:solidFill>
                  <a:schemeClr val="tx1"/>
                </a:solidFill>
              </a:rPr>
              <a:pPr/>
              <a:t>‹#›</a:t>
            </a:fld>
            <a:endParaRPr lang="en-US" dirty="0">
              <a:solidFill>
                <a:schemeClr val="tx1"/>
              </a:solidFill>
            </a:endParaRPr>
          </a:p>
        </p:txBody>
      </p:sp>
      <p:pic>
        <p:nvPicPr>
          <p:cNvPr id="10" name="Picture 9">
            <a:extLst>
              <a:ext uri="{FF2B5EF4-FFF2-40B4-BE49-F238E27FC236}">
                <a16:creationId xmlns:a16="http://schemas.microsoft.com/office/drawing/2014/main" id="{68258265-1A08-4CC0-A687-A84867B66509}"/>
              </a:ext>
              <a:ext uri="{C183D7F6-B498-43B3-948B-1728B52AA6E4}">
                <adec:decorative xmlns:adec="http://schemas.microsoft.com/office/drawing/2017/decorative" val="1"/>
              </a:ext>
            </a:extLst>
          </p:cNvPr>
          <p:cNvPicPr/>
          <p:nvPr userDrawn="1"/>
        </p:nvPicPr>
        <p:blipFill>
          <a:blip r:embed="rId2"/>
          <a:stretch>
            <a:fillRect/>
          </a:stretch>
        </p:blipFill>
        <p:spPr>
          <a:xfrm>
            <a:off x="609693" y="6207125"/>
            <a:ext cx="2876550" cy="571500"/>
          </a:xfrm>
          <a:prstGeom prst="rect">
            <a:avLst/>
          </a:prstGeom>
        </p:spPr>
      </p:pic>
    </p:spTree>
    <p:extLst>
      <p:ext uri="{BB962C8B-B14F-4D97-AF65-F5344CB8AC3E}">
        <p14:creationId xmlns:p14="http://schemas.microsoft.com/office/powerpoint/2010/main" val="7355792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and Content 2 - no log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41CB5B-4486-4304-AED0-E26E407C15CD}"/>
              </a:ext>
            </a:extLst>
          </p:cNvPr>
          <p:cNvSpPr>
            <a:spLocks noGrp="1"/>
          </p:cNvSpPr>
          <p:nvPr>
            <p:ph type="title"/>
          </p:nvPr>
        </p:nvSpPr>
        <p:spPr>
          <a:xfrm>
            <a:off x="612741" y="365125"/>
            <a:ext cx="10982227" cy="1325563"/>
          </a:xfrm>
        </p:spPr>
        <p:txBody>
          <a:bodyPr>
            <a:normAutofit/>
          </a:bodyPr>
          <a:lstStyle>
            <a:lvl1pPr algn="l">
              <a:defRPr sz="3400">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71D5DBD8-C9D2-497D-91D2-0FB145E97FC8}"/>
              </a:ext>
            </a:extLst>
          </p:cNvPr>
          <p:cNvSpPr>
            <a:spLocks noGrp="1"/>
          </p:cNvSpPr>
          <p:nvPr>
            <p:ph idx="1" hasCustomPrompt="1"/>
          </p:nvPr>
        </p:nvSpPr>
        <p:spPr>
          <a:xfrm>
            <a:off x="612742" y="1825625"/>
            <a:ext cx="10982226" cy="4351338"/>
          </a:xfrm>
        </p:spPr>
        <p:txBody>
          <a:bodyPr/>
          <a:lstStyle>
            <a:lvl1pPr>
              <a:buClr>
                <a:srgbClr val="69BE46"/>
              </a:buClr>
              <a:defRPr>
                <a:solidFill>
                  <a:schemeClr val="tx1"/>
                </a:solidFill>
              </a:defRPr>
            </a:lvl1pPr>
            <a:lvl2pPr>
              <a:buClr>
                <a:srgbClr val="69BE46"/>
              </a:buClr>
              <a:defRPr>
                <a:solidFill>
                  <a:schemeClr val="tx1"/>
                </a:solidFill>
              </a:defRPr>
            </a:lvl2pPr>
            <a:lvl3pPr>
              <a:buClr>
                <a:srgbClr val="69BE46"/>
              </a:buClr>
              <a:defRPr>
                <a:solidFill>
                  <a:schemeClr val="tx1"/>
                </a:solidFill>
              </a:defRPr>
            </a:lvl3pPr>
            <a:lvl4pPr>
              <a:buClr>
                <a:srgbClr val="69BE46"/>
              </a:buClr>
              <a:defRPr>
                <a:solidFill>
                  <a:schemeClr val="tx1"/>
                </a:solidFill>
              </a:defRPr>
            </a:lvl4pPr>
            <a:lvl5pPr>
              <a:buClr>
                <a:srgbClr val="69BE46"/>
              </a:buClr>
              <a:defRPr>
                <a:solidFill>
                  <a:schemeClr val="tx1"/>
                </a:solidFill>
              </a:defRPr>
            </a:lvl5pPr>
          </a:lstStyle>
          <a:p>
            <a:pPr lvl="0"/>
            <a:r>
              <a:rPr lang="en-US" dirty="0"/>
              <a:t>Edit Master text styles</a:t>
            </a:r>
          </a:p>
          <a:p>
            <a:pPr lvl="1"/>
            <a:r>
              <a:rPr lang="en-US" dirty="0"/>
              <a:t>Second level</a:t>
            </a:r>
          </a:p>
          <a:p>
            <a:pPr lvl="2"/>
            <a:r>
              <a:rPr lang="en-US" dirty="0"/>
              <a:t>Third level</a:t>
            </a:r>
          </a:p>
        </p:txBody>
      </p:sp>
      <p:sp>
        <p:nvSpPr>
          <p:cNvPr id="7" name="Rectangle 6">
            <a:extLst>
              <a:ext uri="{FF2B5EF4-FFF2-40B4-BE49-F238E27FC236}">
                <a16:creationId xmlns:a16="http://schemas.microsoft.com/office/drawing/2014/main" id="{C257B8D2-0B9A-4FF0-B9EF-99F4B5E724A2}"/>
              </a:ext>
            </a:extLst>
          </p:cNvPr>
          <p:cNvSpPr/>
          <p:nvPr userDrawn="1"/>
        </p:nvSpPr>
        <p:spPr>
          <a:xfrm>
            <a:off x="0" y="0"/>
            <a:ext cx="12192000" cy="185738"/>
          </a:xfrm>
          <a:prstGeom prst="rect">
            <a:avLst/>
          </a:prstGeom>
          <a:solidFill>
            <a:srgbClr val="69B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Slide Number Placeholder 5">
            <a:extLst>
              <a:ext uri="{FF2B5EF4-FFF2-40B4-BE49-F238E27FC236}">
                <a16:creationId xmlns:a16="http://schemas.microsoft.com/office/drawing/2014/main" id="{97444429-9755-4263-9C31-F60034D2B7FD}"/>
              </a:ext>
            </a:extLst>
          </p:cNvPr>
          <p:cNvSpPr txBox="1">
            <a:spLocks/>
          </p:cNvSpPr>
          <p:nvPr userDrawn="1"/>
        </p:nvSpPr>
        <p:spPr>
          <a:xfrm>
            <a:off x="8823034" y="6356350"/>
            <a:ext cx="2759273"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1D4CEE-C63C-4374-A593-9D57455F2797}" type="slidenum">
              <a:rPr lang="en-US" smtClean="0">
                <a:solidFill>
                  <a:schemeClr val="tx1"/>
                </a:solidFill>
              </a:rPr>
              <a:pPr/>
              <a:t>‹#›</a:t>
            </a:fld>
            <a:endParaRPr lang="en-US" dirty="0">
              <a:solidFill>
                <a:schemeClr val="tx1"/>
              </a:solidFill>
            </a:endParaRPr>
          </a:p>
        </p:txBody>
      </p:sp>
    </p:spTree>
    <p:extLst>
      <p:ext uri="{BB962C8B-B14F-4D97-AF65-F5344CB8AC3E}">
        <p14:creationId xmlns:p14="http://schemas.microsoft.com/office/powerpoint/2010/main" val="1740808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1603A-F398-480D-984C-6C64D23605FE}"/>
              </a:ext>
            </a:extLst>
          </p:cNvPr>
          <p:cNvSpPr>
            <a:spLocks noGrp="1"/>
          </p:cNvSpPr>
          <p:nvPr>
            <p:ph type="title"/>
          </p:nvPr>
        </p:nvSpPr>
        <p:spPr>
          <a:xfrm>
            <a:off x="612741" y="365125"/>
            <a:ext cx="10969565" cy="1325563"/>
          </a:xfrm>
        </p:spPr>
        <p:txBody>
          <a:bodyPr/>
          <a:lstStyle>
            <a:lvl1pPr>
              <a:defRPr>
                <a:solidFill>
                  <a:schemeClr val="tx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637AF271-7607-4E46-9484-3D3C14232190}"/>
              </a:ext>
            </a:extLst>
          </p:cNvPr>
          <p:cNvSpPr>
            <a:spLocks noGrp="1"/>
          </p:cNvSpPr>
          <p:nvPr>
            <p:ph sz="half" idx="1" hasCustomPrompt="1"/>
          </p:nvPr>
        </p:nvSpPr>
        <p:spPr>
          <a:xfrm>
            <a:off x="609694" y="1825625"/>
            <a:ext cx="5410106" cy="4351338"/>
          </a:xfrm>
        </p:spPr>
        <p:txBody>
          <a:bodyPr/>
          <a:lstStyle>
            <a:lvl1pPr>
              <a:buClr>
                <a:srgbClr val="69BE46"/>
              </a:buClr>
              <a:defRPr>
                <a:solidFill>
                  <a:schemeClr val="tx1"/>
                </a:solidFill>
              </a:defRPr>
            </a:lvl1pPr>
            <a:lvl2pPr>
              <a:buClr>
                <a:srgbClr val="69BE46"/>
              </a:buClr>
              <a:defRPr>
                <a:solidFill>
                  <a:schemeClr val="tx1"/>
                </a:solidFill>
              </a:defRPr>
            </a:lvl2pPr>
            <a:lvl3pPr>
              <a:buClr>
                <a:srgbClr val="69BE46"/>
              </a:buClr>
              <a:defRPr>
                <a:solidFill>
                  <a:schemeClr val="tx1"/>
                </a:solidFill>
              </a:defRPr>
            </a:lvl3pPr>
            <a:lvl4pPr>
              <a:buClr>
                <a:srgbClr val="69BE46"/>
              </a:buClr>
              <a:defRPr>
                <a:solidFill>
                  <a:schemeClr val="tx1"/>
                </a:solidFill>
              </a:defRPr>
            </a:lvl4pPr>
            <a:lvl5pPr>
              <a:buClr>
                <a:srgbClr val="69BE46"/>
              </a:buClr>
              <a:defRPr>
                <a:solidFill>
                  <a:schemeClr val="tx1"/>
                </a:solidFill>
              </a:defRPr>
            </a:lvl5pPr>
          </a:lstStyle>
          <a:p>
            <a:pPr lvl="0"/>
            <a:r>
              <a:rPr lang="en-US" dirty="0"/>
              <a:t>Edit Master text styles</a:t>
            </a:r>
          </a:p>
          <a:p>
            <a:pPr lvl="1"/>
            <a:r>
              <a:rPr lang="en-US" dirty="0"/>
              <a:t>Second level</a:t>
            </a:r>
          </a:p>
          <a:p>
            <a:pPr lvl="2"/>
            <a:r>
              <a:rPr lang="en-US" dirty="0"/>
              <a:t>Third level</a:t>
            </a:r>
          </a:p>
        </p:txBody>
      </p:sp>
      <p:sp>
        <p:nvSpPr>
          <p:cNvPr id="4" name="Content Placeholder 3">
            <a:extLst>
              <a:ext uri="{FF2B5EF4-FFF2-40B4-BE49-F238E27FC236}">
                <a16:creationId xmlns:a16="http://schemas.microsoft.com/office/drawing/2014/main" id="{3BCEC944-087F-4780-9576-0134352F7147}"/>
              </a:ext>
            </a:extLst>
          </p:cNvPr>
          <p:cNvSpPr>
            <a:spLocks noGrp="1"/>
          </p:cNvSpPr>
          <p:nvPr>
            <p:ph sz="half" idx="2" hasCustomPrompt="1"/>
          </p:nvPr>
        </p:nvSpPr>
        <p:spPr>
          <a:xfrm>
            <a:off x="6172200" y="1825625"/>
            <a:ext cx="5410106" cy="4351338"/>
          </a:xfrm>
        </p:spPr>
        <p:txBody>
          <a:bodyPr/>
          <a:lstStyle>
            <a:lvl1pPr>
              <a:buClr>
                <a:srgbClr val="69BE46"/>
              </a:buClr>
              <a:defRPr>
                <a:solidFill>
                  <a:schemeClr val="tx1"/>
                </a:solidFill>
              </a:defRPr>
            </a:lvl1pPr>
            <a:lvl2pPr>
              <a:buClr>
                <a:srgbClr val="69BE46"/>
              </a:buClr>
              <a:defRPr>
                <a:solidFill>
                  <a:schemeClr val="tx1"/>
                </a:solidFill>
              </a:defRPr>
            </a:lvl2pPr>
            <a:lvl3pPr>
              <a:buClr>
                <a:srgbClr val="69BE46"/>
              </a:buClr>
              <a:defRPr>
                <a:solidFill>
                  <a:schemeClr val="tx1"/>
                </a:solidFill>
              </a:defRPr>
            </a:lvl3pPr>
            <a:lvl4pPr>
              <a:buClr>
                <a:srgbClr val="69BE46"/>
              </a:buClr>
              <a:defRPr>
                <a:solidFill>
                  <a:schemeClr val="tx1"/>
                </a:solidFill>
              </a:defRPr>
            </a:lvl4pPr>
            <a:lvl5pPr>
              <a:buClr>
                <a:srgbClr val="69BE46"/>
              </a:buClr>
              <a:defRPr>
                <a:solidFill>
                  <a:schemeClr val="tx1"/>
                </a:solidFill>
              </a:defRPr>
            </a:lvl5pPr>
          </a:lstStyle>
          <a:p>
            <a:pPr lvl="0"/>
            <a:r>
              <a:rPr lang="en-US" dirty="0"/>
              <a:t>Edit Master text styles</a:t>
            </a:r>
          </a:p>
          <a:p>
            <a:pPr lvl="1"/>
            <a:r>
              <a:rPr lang="en-US" dirty="0"/>
              <a:t>Second level</a:t>
            </a:r>
          </a:p>
          <a:p>
            <a:pPr lvl="2"/>
            <a:r>
              <a:rPr lang="en-US" dirty="0"/>
              <a:t>Third level</a:t>
            </a:r>
          </a:p>
        </p:txBody>
      </p:sp>
      <p:sp>
        <p:nvSpPr>
          <p:cNvPr id="8" name="Rectangle 7">
            <a:extLst>
              <a:ext uri="{FF2B5EF4-FFF2-40B4-BE49-F238E27FC236}">
                <a16:creationId xmlns:a16="http://schemas.microsoft.com/office/drawing/2014/main" id="{D63B6B92-E907-4CCA-9D7A-1E351CC9CE2F}"/>
              </a:ext>
            </a:extLst>
          </p:cNvPr>
          <p:cNvSpPr/>
          <p:nvPr userDrawn="1"/>
        </p:nvSpPr>
        <p:spPr>
          <a:xfrm>
            <a:off x="0" y="0"/>
            <a:ext cx="12192000" cy="185738"/>
          </a:xfrm>
          <a:prstGeom prst="rect">
            <a:avLst/>
          </a:prstGeom>
          <a:solidFill>
            <a:srgbClr val="69BE4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5">
            <a:extLst>
              <a:ext uri="{FF2B5EF4-FFF2-40B4-BE49-F238E27FC236}">
                <a16:creationId xmlns:a16="http://schemas.microsoft.com/office/drawing/2014/main" id="{9FF62755-B85C-4F49-897E-4EA77E8BEDE2}"/>
              </a:ext>
            </a:extLst>
          </p:cNvPr>
          <p:cNvSpPr txBox="1">
            <a:spLocks/>
          </p:cNvSpPr>
          <p:nvPr userDrawn="1"/>
        </p:nvSpPr>
        <p:spPr>
          <a:xfrm>
            <a:off x="8823034" y="6356350"/>
            <a:ext cx="2759273"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91D4CEE-C63C-4374-A593-9D57455F2797}" type="slidenum">
              <a:rPr lang="en-US" smtClean="0">
                <a:solidFill>
                  <a:schemeClr val="tx1"/>
                </a:solidFill>
              </a:rPr>
              <a:pPr/>
              <a:t>‹#›</a:t>
            </a:fld>
            <a:endParaRPr lang="en-US" dirty="0">
              <a:solidFill>
                <a:schemeClr val="tx1"/>
              </a:solidFill>
            </a:endParaRPr>
          </a:p>
        </p:txBody>
      </p:sp>
      <p:pic>
        <p:nvPicPr>
          <p:cNvPr id="10" name="Picture 9">
            <a:extLst>
              <a:ext uri="{FF2B5EF4-FFF2-40B4-BE49-F238E27FC236}">
                <a16:creationId xmlns:a16="http://schemas.microsoft.com/office/drawing/2014/main" id="{ECD4C401-8198-4F78-ABB2-D4E4C740553C}"/>
              </a:ext>
              <a:ext uri="{C183D7F6-B498-43B3-948B-1728B52AA6E4}">
                <adec:decorative xmlns:adec="http://schemas.microsoft.com/office/drawing/2017/decorative" val="1"/>
              </a:ext>
            </a:extLst>
          </p:cNvPr>
          <p:cNvPicPr/>
          <p:nvPr userDrawn="1"/>
        </p:nvPicPr>
        <p:blipFill>
          <a:blip r:embed="rId2"/>
          <a:stretch>
            <a:fillRect/>
          </a:stretch>
        </p:blipFill>
        <p:spPr>
          <a:xfrm>
            <a:off x="609693" y="6207125"/>
            <a:ext cx="2876550" cy="571500"/>
          </a:xfrm>
          <a:prstGeom prst="rect">
            <a:avLst/>
          </a:prstGeom>
        </p:spPr>
      </p:pic>
    </p:spTree>
    <p:extLst>
      <p:ext uri="{BB962C8B-B14F-4D97-AF65-F5344CB8AC3E}">
        <p14:creationId xmlns:p14="http://schemas.microsoft.com/office/powerpoint/2010/main" val="78332809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losing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1366165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17F730-D132-4666-B3AA-8BCA7CA5C9D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C3AA328-D6AF-4442-BA40-482F84AE324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4051088601"/>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50" r:id="rId3"/>
    <p:sldLayoutId id="2147483665" r:id="rId4"/>
    <p:sldLayoutId id="2147483652" r:id="rId5"/>
    <p:sldLayoutId id="2147483664" r:id="rId6"/>
  </p:sldLayoutIdLst>
  <p:txStyles>
    <p:titleStyle>
      <a:lvl1pPr algn="l" defTabSz="914400" rtl="0" eaLnBrk="1" latinLnBrk="0" hangingPunct="1">
        <a:lnSpc>
          <a:spcPct val="90000"/>
        </a:lnSpc>
        <a:spcBef>
          <a:spcPct val="0"/>
        </a:spcBef>
        <a:buNone/>
        <a:defRPr sz="3400" b="1"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80000"/>
        <a:buFont typeface="Courier New" panose="02070309020205020404" pitchFamily="49" charset="0"/>
        <a:buChar char="o"/>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hyperlink" Target="http://www.jabfm.org/content/30/1/44.full#abstract-1"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hyperlink" Target="http://www.annfammed.org/content/17/4/319.long" TargetMode="Externa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90935189-F0CF-4B9A-AF07-66B312E5EE5F}"/>
              </a:ext>
            </a:extLst>
          </p:cNvPr>
          <p:cNvSpPr>
            <a:spLocks noGrp="1"/>
          </p:cNvSpPr>
          <p:nvPr>
            <p:ph type="ctrTitle"/>
          </p:nvPr>
        </p:nvSpPr>
        <p:spPr/>
        <p:txBody>
          <a:bodyPr>
            <a:normAutofit/>
          </a:bodyPr>
          <a:lstStyle/>
          <a:p>
            <a:r>
              <a:rPr lang="en-US" dirty="0"/>
              <a:t>Six Building Blocks Introduction</a:t>
            </a:r>
          </a:p>
        </p:txBody>
      </p:sp>
      <p:sp>
        <p:nvSpPr>
          <p:cNvPr id="2" name="Subtitle 1">
            <a:extLst>
              <a:ext uri="{FF2B5EF4-FFF2-40B4-BE49-F238E27FC236}">
                <a16:creationId xmlns:a16="http://schemas.microsoft.com/office/drawing/2014/main" id="{84A8429D-17EB-4A7C-B5BB-E1FB13E39513}"/>
              </a:ext>
            </a:extLst>
          </p:cNvPr>
          <p:cNvSpPr>
            <a:spLocks noGrp="1"/>
          </p:cNvSpPr>
          <p:nvPr>
            <p:ph type="subTitle" idx="1"/>
          </p:nvPr>
        </p:nvSpPr>
        <p:spPr/>
        <p:txBody>
          <a:bodyPr/>
          <a:lstStyle/>
          <a:p>
            <a:r>
              <a:rPr lang="en-US" dirty="0"/>
              <a:t>A Team-Based Approach to Improving</a:t>
            </a:r>
            <a:br>
              <a:rPr lang="en-US" dirty="0"/>
            </a:br>
            <a:r>
              <a:rPr lang="en-US" dirty="0"/>
              <a:t>Opioid Management in Primary Care</a:t>
            </a:r>
          </a:p>
        </p:txBody>
      </p:sp>
    </p:spTree>
    <p:extLst>
      <p:ext uri="{BB962C8B-B14F-4D97-AF65-F5344CB8AC3E}">
        <p14:creationId xmlns:p14="http://schemas.microsoft.com/office/powerpoint/2010/main" val="320837376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BE710828-BF5F-4935-B4FC-7DF49E3FDFD4}"/>
              </a:ext>
            </a:extLst>
          </p:cNvPr>
          <p:cNvSpPr>
            <a:spLocks noGrp="1"/>
          </p:cNvSpPr>
          <p:nvPr>
            <p:ph type="title"/>
          </p:nvPr>
        </p:nvSpPr>
        <p:spPr/>
        <p:txBody>
          <a:bodyPr/>
          <a:lstStyle/>
          <a:p>
            <a:r>
              <a:rPr lang="en-US" dirty="0"/>
              <a:t>Agenda</a:t>
            </a:r>
          </a:p>
        </p:txBody>
      </p:sp>
      <p:sp>
        <p:nvSpPr>
          <p:cNvPr id="7" name="Content Placeholder 6">
            <a:extLst>
              <a:ext uri="{FF2B5EF4-FFF2-40B4-BE49-F238E27FC236}">
                <a16:creationId xmlns:a16="http://schemas.microsoft.com/office/drawing/2014/main" id="{B94F0293-9822-4CC5-A035-F1A320EDA400}"/>
              </a:ext>
            </a:extLst>
          </p:cNvPr>
          <p:cNvSpPr>
            <a:spLocks noGrp="1"/>
          </p:cNvSpPr>
          <p:nvPr>
            <p:ph idx="1"/>
          </p:nvPr>
        </p:nvSpPr>
        <p:spPr/>
        <p:txBody>
          <a:bodyPr/>
          <a:lstStyle/>
          <a:p>
            <a:r>
              <a:rPr lang="en-US" dirty="0"/>
              <a:t>Introductions</a:t>
            </a:r>
          </a:p>
          <a:p>
            <a:r>
              <a:rPr lang="en-US" dirty="0"/>
              <a:t>What are the Six Building Blocks?</a:t>
            </a:r>
          </a:p>
          <a:p>
            <a:r>
              <a:rPr lang="en-US" dirty="0"/>
              <a:t>Types of Six Building Blocks support available</a:t>
            </a:r>
          </a:p>
          <a:p>
            <a:r>
              <a:rPr lang="en-US" dirty="0"/>
              <a:t>What do clinics need to be successful?</a:t>
            </a:r>
          </a:p>
          <a:p>
            <a:r>
              <a:rPr lang="en-US" dirty="0"/>
              <a:t>Learning more about your organization</a:t>
            </a:r>
          </a:p>
          <a:p>
            <a:r>
              <a:rPr lang="en-US" dirty="0"/>
              <a:t>Next steps</a:t>
            </a:r>
          </a:p>
          <a:p>
            <a:pPr marL="0" indent="0">
              <a:buNone/>
            </a:pPr>
            <a:endParaRPr lang="en-US" dirty="0"/>
          </a:p>
        </p:txBody>
      </p:sp>
    </p:spTree>
    <p:extLst>
      <p:ext uri="{BB962C8B-B14F-4D97-AF65-F5344CB8AC3E}">
        <p14:creationId xmlns:p14="http://schemas.microsoft.com/office/powerpoint/2010/main" val="3566077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3D779F45-77E7-4192-86EF-30A827DF60E8}"/>
              </a:ext>
            </a:extLst>
          </p:cNvPr>
          <p:cNvSpPr>
            <a:spLocks noGrp="1"/>
          </p:cNvSpPr>
          <p:nvPr>
            <p:ph type="title"/>
          </p:nvPr>
        </p:nvSpPr>
        <p:spPr>
          <a:xfrm>
            <a:off x="612741" y="365125"/>
            <a:ext cx="10982227" cy="1325563"/>
          </a:xfrm>
        </p:spPr>
        <p:txBody>
          <a:bodyPr/>
          <a:lstStyle/>
          <a:p>
            <a:r>
              <a:rPr lang="en-US" dirty="0"/>
              <a:t>Overdose Fatalities</a:t>
            </a:r>
          </a:p>
        </p:txBody>
      </p:sp>
      <p:pic>
        <p:nvPicPr>
          <p:cNvPr id="10" name="Picture 9">
            <a:extLst>
              <a:ext uri="{FF2B5EF4-FFF2-40B4-BE49-F238E27FC236}">
                <a16:creationId xmlns:a16="http://schemas.microsoft.com/office/drawing/2014/main" id="{4292E1BB-44D6-4366-BF5E-68DDA5BD4292}"/>
              </a:ext>
            </a:extLst>
          </p:cNvPr>
          <p:cNvPicPr>
            <a:picLocks noChangeAspect="1"/>
          </p:cNvPicPr>
          <p:nvPr/>
        </p:nvPicPr>
        <p:blipFill rotWithShape="1">
          <a:blip r:embed="rId3">
            <a:extLst>
              <a:ext uri="{28A0092B-C50C-407E-A947-70E740481C1C}">
                <a14:useLocalDpi xmlns:a14="http://schemas.microsoft.com/office/drawing/2010/main" val="0"/>
              </a:ext>
            </a:extLst>
          </a:blip>
          <a:srcRect l="5455" r="4394" b="13940"/>
          <a:stretch/>
        </p:blipFill>
        <p:spPr>
          <a:xfrm>
            <a:off x="2239630" y="1513275"/>
            <a:ext cx="4323491" cy="4127298"/>
          </a:xfrm>
          <a:prstGeom prst="rect">
            <a:avLst/>
          </a:prstGeom>
          <a:solidFill>
            <a:schemeClr val="bg1">
              <a:lumMod val="85000"/>
            </a:schemeClr>
          </a:solidFill>
        </p:spPr>
      </p:pic>
      <p:sp>
        <p:nvSpPr>
          <p:cNvPr id="11" name="TextBox 10">
            <a:extLst>
              <a:ext uri="{FF2B5EF4-FFF2-40B4-BE49-F238E27FC236}">
                <a16:creationId xmlns:a16="http://schemas.microsoft.com/office/drawing/2014/main" id="{21A51A07-FB6C-46FA-B0B7-F368A7FE38D3}"/>
              </a:ext>
            </a:extLst>
          </p:cNvPr>
          <p:cNvSpPr txBox="1"/>
          <p:nvPr/>
        </p:nvSpPr>
        <p:spPr>
          <a:xfrm>
            <a:off x="7322130" y="1242391"/>
            <a:ext cx="3237013" cy="2185214"/>
          </a:xfrm>
          <a:prstGeom prst="rect">
            <a:avLst/>
          </a:prstGeom>
          <a:noFill/>
        </p:spPr>
        <p:txBody>
          <a:bodyPr wrap="square" rtlCol="0">
            <a:spAutoFit/>
          </a:bodyPr>
          <a:lstStyle/>
          <a:p>
            <a:pPr algn="r"/>
            <a:r>
              <a:rPr lang="en-US" sz="9600" b="1" dirty="0">
                <a:latin typeface="+mj-lt"/>
              </a:rPr>
              <a:t>130</a:t>
            </a:r>
            <a:r>
              <a:rPr lang="en-US" sz="8000" dirty="0">
                <a:latin typeface="+mj-lt"/>
              </a:rPr>
              <a:t> </a:t>
            </a:r>
          </a:p>
          <a:p>
            <a:pPr algn="r"/>
            <a:r>
              <a:rPr lang="en-US" sz="4000" cap="all" dirty="0">
                <a:latin typeface="+mj-lt"/>
              </a:rPr>
              <a:t>Americans</a:t>
            </a:r>
          </a:p>
        </p:txBody>
      </p:sp>
      <p:sp>
        <p:nvSpPr>
          <p:cNvPr id="12" name="TextBox 11">
            <a:extLst>
              <a:ext uri="{FF2B5EF4-FFF2-40B4-BE49-F238E27FC236}">
                <a16:creationId xmlns:a16="http://schemas.microsoft.com/office/drawing/2014/main" id="{E965165D-1D17-4A03-90F4-65FE59137B39}"/>
              </a:ext>
            </a:extLst>
          </p:cNvPr>
          <p:cNvSpPr txBox="1"/>
          <p:nvPr/>
        </p:nvSpPr>
        <p:spPr>
          <a:xfrm>
            <a:off x="7322130" y="3576924"/>
            <a:ext cx="3237013" cy="1938992"/>
          </a:xfrm>
          <a:prstGeom prst="rect">
            <a:avLst/>
          </a:prstGeom>
          <a:noFill/>
        </p:spPr>
        <p:txBody>
          <a:bodyPr wrap="square" rtlCol="0">
            <a:spAutoFit/>
          </a:bodyPr>
          <a:lstStyle/>
          <a:p>
            <a:pPr algn="r"/>
            <a:r>
              <a:rPr lang="en-US" sz="2400" dirty="0">
                <a:latin typeface="+mj-lt"/>
              </a:rPr>
              <a:t>die every day from an</a:t>
            </a:r>
          </a:p>
          <a:p>
            <a:pPr algn="r"/>
            <a:r>
              <a:rPr lang="en-US" sz="2400" b="1" dirty="0">
                <a:latin typeface="+mj-lt"/>
              </a:rPr>
              <a:t>opioid overdose</a:t>
            </a:r>
          </a:p>
          <a:p>
            <a:pPr algn="r"/>
            <a:r>
              <a:rPr lang="en-US" sz="2400" dirty="0">
                <a:latin typeface="+mj-lt"/>
              </a:rPr>
              <a:t>that includes </a:t>
            </a:r>
          </a:p>
          <a:p>
            <a:pPr algn="r"/>
            <a:r>
              <a:rPr lang="en-US" sz="2400" dirty="0">
                <a:latin typeface="+mj-lt"/>
              </a:rPr>
              <a:t>prescription opioids </a:t>
            </a:r>
          </a:p>
          <a:p>
            <a:pPr algn="r"/>
            <a:r>
              <a:rPr lang="en-US" sz="2400" dirty="0">
                <a:latin typeface="+mj-lt"/>
              </a:rPr>
              <a:t>and heroin</a:t>
            </a:r>
          </a:p>
        </p:txBody>
      </p:sp>
    </p:spTree>
    <p:extLst>
      <p:ext uri="{BB962C8B-B14F-4D97-AF65-F5344CB8AC3E}">
        <p14:creationId xmlns:p14="http://schemas.microsoft.com/office/powerpoint/2010/main" val="16849051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5AB1DEA-28ED-4B44-9107-7381B9AB6B9C}"/>
              </a:ext>
            </a:extLst>
          </p:cNvPr>
          <p:cNvPicPr>
            <a:picLocks noChangeAspect="1"/>
          </p:cNvPicPr>
          <p:nvPr/>
        </p:nvPicPr>
        <p:blipFill>
          <a:blip r:embed="rId3"/>
          <a:stretch>
            <a:fillRect/>
          </a:stretch>
        </p:blipFill>
        <p:spPr>
          <a:xfrm>
            <a:off x="2895600" y="598516"/>
            <a:ext cx="7019848" cy="5202209"/>
          </a:xfrm>
          <a:prstGeom prst="rect">
            <a:avLst/>
          </a:prstGeom>
        </p:spPr>
      </p:pic>
    </p:spTree>
    <p:extLst>
      <p:ext uri="{BB962C8B-B14F-4D97-AF65-F5344CB8AC3E}">
        <p14:creationId xmlns:p14="http://schemas.microsoft.com/office/powerpoint/2010/main" val="1701608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DB7DAA-5548-485C-BF9F-8C6ED1093865}"/>
              </a:ext>
            </a:extLst>
          </p:cNvPr>
          <p:cNvSpPr>
            <a:spLocks noGrp="1"/>
          </p:cNvSpPr>
          <p:nvPr>
            <p:ph type="title"/>
          </p:nvPr>
        </p:nvSpPr>
        <p:spPr/>
        <p:txBody>
          <a:bodyPr/>
          <a:lstStyle/>
          <a:p>
            <a:r>
              <a:rPr lang="en-US" dirty="0"/>
              <a:t>National Guidelines to Provide Support</a:t>
            </a:r>
          </a:p>
        </p:txBody>
      </p:sp>
      <p:pic>
        <p:nvPicPr>
          <p:cNvPr id="5" name="Content Placeholder 4" descr="A picture containing text, businesscard, screenshot, document&#10;&#10;Description automatically generated">
            <a:extLst>
              <a:ext uri="{FF2B5EF4-FFF2-40B4-BE49-F238E27FC236}">
                <a16:creationId xmlns:a16="http://schemas.microsoft.com/office/drawing/2014/main" id="{47009C8A-4537-416C-98C3-C0AE2060424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873016" y="1425788"/>
            <a:ext cx="3305175" cy="4248150"/>
          </a:xfrm>
        </p:spPr>
      </p:pic>
      <p:pic>
        <p:nvPicPr>
          <p:cNvPr id="7" name="Picture 6" descr="Text&#10;&#10;Description automatically generated">
            <a:extLst>
              <a:ext uri="{FF2B5EF4-FFF2-40B4-BE49-F238E27FC236}">
                <a16:creationId xmlns:a16="http://schemas.microsoft.com/office/drawing/2014/main" id="{F85B5AB9-4D14-4FD4-9829-6F3BEB2E847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83107" y="2008047"/>
            <a:ext cx="3752850" cy="4248150"/>
          </a:xfrm>
          <a:prstGeom prst="rect">
            <a:avLst/>
          </a:prstGeom>
        </p:spPr>
      </p:pic>
    </p:spTree>
    <p:extLst>
      <p:ext uri="{BB962C8B-B14F-4D97-AF65-F5344CB8AC3E}">
        <p14:creationId xmlns:p14="http://schemas.microsoft.com/office/powerpoint/2010/main" val="41469188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4EA538-EFAC-48B3-ACA7-B12C2BFE1610}"/>
              </a:ext>
            </a:extLst>
          </p:cNvPr>
          <p:cNvSpPr>
            <a:spLocks noGrp="1"/>
          </p:cNvSpPr>
          <p:nvPr>
            <p:ph type="title"/>
          </p:nvPr>
        </p:nvSpPr>
        <p:spPr/>
        <p:txBody>
          <a:bodyPr/>
          <a:lstStyle/>
          <a:p>
            <a:r>
              <a:rPr lang="en-US" dirty="0"/>
              <a:t>State and Local Efforts to Provide Support</a:t>
            </a:r>
          </a:p>
        </p:txBody>
      </p:sp>
      <p:pic>
        <p:nvPicPr>
          <p:cNvPr id="5" name="Content Placeholder 4" descr="Graphical user interface, text, application&#10;&#10;Description automatically generated">
            <a:extLst>
              <a:ext uri="{FF2B5EF4-FFF2-40B4-BE49-F238E27FC236}">
                <a16:creationId xmlns:a16="http://schemas.microsoft.com/office/drawing/2014/main" id="{0FB048F5-53E9-4E93-A937-C7F686C5D3A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55750" y="1992971"/>
            <a:ext cx="9096375" cy="2590800"/>
          </a:xfrm>
        </p:spPr>
      </p:pic>
    </p:spTree>
    <p:extLst>
      <p:ext uri="{BB962C8B-B14F-4D97-AF65-F5344CB8AC3E}">
        <p14:creationId xmlns:p14="http://schemas.microsoft.com/office/powerpoint/2010/main" val="22763783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descr="A picture containing stationary&#10;&#10;Description automatically generated">
            <a:extLst>
              <a:ext uri="{FF2B5EF4-FFF2-40B4-BE49-F238E27FC236}">
                <a16:creationId xmlns:a16="http://schemas.microsoft.com/office/drawing/2014/main" id="{EF39CE3F-8FCE-4AAB-AE32-71623A4ED4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478973" y="2138152"/>
            <a:ext cx="3236545" cy="3236545"/>
          </a:xfrm>
          <a:prstGeom prst="rect">
            <a:avLst/>
          </a:prstGeom>
        </p:spPr>
      </p:pic>
      <p:sp>
        <p:nvSpPr>
          <p:cNvPr id="13" name="Title 12">
            <a:extLst>
              <a:ext uri="{FF2B5EF4-FFF2-40B4-BE49-F238E27FC236}">
                <a16:creationId xmlns:a16="http://schemas.microsoft.com/office/drawing/2014/main" id="{960DDFCF-FB3B-4108-B290-EB8236B96E9B}"/>
              </a:ext>
            </a:extLst>
          </p:cNvPr>
          <p:cNvSpPr>
            <a:spLocks noGrp="1"/>
          </p:cNvSpPr>
          <p:nvPr>
            <p:ph type="title"/>
          </p:nvPr>
        </p:nvSpPr>
        <p:spPr/>
        <p:txBody>
          <a:bodyPr/>
          <a:lstStyle/>
          <a:p>
            <a:r>
              <a:rPr lang="en-US" dirty="0"/>
              <a:t>The Six Building Blocks</a:t>
            </a:r>
          </a:p>
        </p:txBody>
      </p:sp>
      <p:sp>
        <p:nvSpPr>
          <p:cNvPr id="8" name="Content Placeholder 7">
            <a:extLst>
              <a:ext uri="{FF2B5EF4-FFF2-40B4-BE49-F238E27FC236}">
                <a16:creationId xmlns:a16="http://schemas.microsoft.com/office/drawing/2014/main" id="{115321D3-4B5F-4852-926D-4580B452FDD1}"/>
              </a:ext>
            </a:extLst>
          </p:cNvPr>
          <p:cNvSpPr>
            <a:spLocks noGrp="1"/>
          </p:cNvSpPr>
          <p:nvPr>
            <p:ph idx="1"/>
          </p:nvPr>
        </p:nvSpPr>
        <p:spPr>
          <a:xfrm>
            <a:off x="612742" y="1825625"/>
            <a:ext cx="10102776" cy="4351338"/>
          </a:xfrm>
        </p:spPr>
        <p:txBody>
          <a:bodyPr>
            <a:normAutofit/>
          </a:bodyPr>
          <a:lstStyle/>
          <a:p>
            <a:pPr marL="0" indent="0">
              <a:buNone/>
            </a:pPr>
            <a:r>
              <a:rPr lang="en-US" sz="3600" dirty="0"/>
              <a:t>Supporting clinics in implementing </a:t>
            </a:r>
            <a:br>
              <a:rPr lang="en-US" sz="3600" dirty="0"/>
            </a:br>
            <a:r>
              <a:rPr lang="en-US" sz="3600" dirty="0"/>
              <a:t>best practices for opioid management</a:t>
            </a:r>
          </a:p>
        </p:txBody>
      </p:sp>
    </p:spTree>
    <p:extLst>
      <p:ext uri="{BB962C8B-B14F-4D97-AF65-F5344CB8AC3E}">
        <p14:creationId xmlns:p14="http://schemas.microsoft.com/office/powerpoint/2010/main" val="5234636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639126-EDA3-468F-B794-532EC875019F}"/>
              </a:ext>
            </a:extLst>
          </p:cNvPr>
          <p:cNvSpPr>
            <a:spLocks noGrp="1"/>
          </p:cNvSpPr>
          <p:nvPr>
            <p:ph type="title"/>
          </p:nvPr>
        </p:nvSpPr>
        <p:spPr/>
        <p:txBody>
          <a:bodyPr/>
          <a:lstStyle/>
          <a:p>
            <a:r>
              <a:rPr lang="en-US" dirty="0"/>
              <a:t>Best Practices Inform Opioid Management Program</a:t>
            </a:r>
          </a:p>
        </p:txBody>
      </p:sp>
      <p:sp>
        <p:nvSpPr>
          <p:cNvPr id="4" name="Content Placeholder 3">
            <a:extLst>
              <a:ext uri="{FF2B5EF4-FFF2-40B4-BE49-F238E27FC236}">
                <a16:creationId xmlns:a16="http://schemas.microsoft.com/office/drawing/2014/main" id="{7509516A-8EA1-4F78-BF54-2F3C0FACA3CA}"/>
              </a:ext>
            </a:extLst>
          </p:cNvPr>
          <p:cNvSpPr>
            <a:spLocks noGrp="1"/>
          </p:cNvSpPr>
          <p:nvPr>
            <p:ph sz="half" idx="1"/>
          </p:nvPr>
        </p:nvSpPr>
        <p:spPr>
          <a:xfrm>
            <a:off x="609694" y="1825625"/>
            <a:ext cx="3481859" cy="4351338"/>
          </a:xfrm>
        </p:spPr>
        <p:txBody>
          <a:bodyPr/>
          <a:lstStyle/>
          <a:p>
            <a:pPr marL="0" indent="0">
              <a:buNone/>
            </a:pPr>
            <a:r>
              <a:rPr lang="en-US" dirty="0"/>
              <a:t>The Six Building Blocks are derived from observations of approaches taken among 20 primary care practices across the U.S. that were identified as having exemplar, team-based clinical interventions.</a:t>
            </a:r>
          </a:p>
        </p:txBody>
      </p:sp>
      <p:pic>
        <p:nvPicPr>
          <p:cNvPr id="7" name="Content Placeholder 6" descr="Map&#10;&#10;Description automatically generated">
            <a:extLst>
              <a:ext uri="{FF2B5EF4-FFF2-40B4-BE49-F238E27FC236}">
                <a16:creationId xmlns:a16="http://schemas.microsoft.com/office/drawing/2014/main" id="{537F4E83-1583-461B-B919-87001EB8765F}"/>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292600" y="1950750"/>
            <a:ext cx="7289800" cy="4101088"/>
          </a:xfrm>
        </p:spPr>
      </p:pic>
      <p:sp>
        <p:nvSpPr>
          <p:cNvPr id="10" name="TextBox 9">
            <a:extLst>
              <a:ext uri="{FF2B5EF4-FFF2-40B4-BE49-F238E27FC236}">
                <a16:creationId xmlns:a16="http://schemas.microsoft.com/office/drawing/2014/main" id="{BAD42097-38D1-4889-AF66-1813B93ECE82}"/>
              </a:ext>
            </a:extLst>
          </p:cNvPr>
          <p:cNvSpPr txBox="1"/>
          <p:nvPr/>
        </p:nvSpPr>
        <p:spPr>
          <a:xfrm>
            <a:off x="3996902" y="6333672"/>
            <a:ext cx="6487887" cy="253916"/>
          </a:xfrm>
          <a:prstGeom prst="rect">
            <a:avLst/>
          </a:prstGeom>
          <a:noFill/>
          <a:ln>
            <a:noFill/>
          </a:ln>
        </p:spPr>
        <p:txBody>
          <a:bodyPr wrap="square" rtlCol="0">
            <a:spAutoFit/>
          </a:bodyPr>
          <a:lstStyle/>
          <a:p>
            <a:pPr>
              <a:defRPr/>
            </a:pPr>
            <a:r>
              <a:rPr lang="en-US" sz="1000" i="1" dirty="0"/>
              <a:t>Learning from Effective Ambulatory Practices (LEAP) study: </a:t>
            </a:r>
            <a:r>
              <a:rPr lang="en-US" sz="1000" i="1" dirty="0">
                <a:hlinkClick r:id="rId4"/>
              </a:rPr>
              <a:t>http://www.jabfm.org/content/30/1/44.full#abstract-1</a:t>
            </a:r>
            <a:r>
              <a:rPr lang="en-US" sz="1000" i="1" dirty="0"/>
              <a:t> </a:t>
            </a:r>
          </a:p>
        </p:txBody>
      </p:sp>
    </p:spTree>
    <p:extLst>
      <p:ext uri="{BB962C8B-B14F-4D97-AF65-F5344CB8AC3E}">
        <p14:creationId xmlns:p14="http://schemas.microsoft.com/office/powerpoint/2010/main" val="6321836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2CEB6-8967-4EEF-B6BD-369147C5C3C9}"/>
              </a:ext>
            </a:extLst>
          </p:cNvPr>
          <p:cNvSpPr>
            <a:spLocks noGrp="1"/>
          </p:cNvSpPr>
          <p:nvPr>
            <p:ph type="title"/>
          </p:nvPr>
        </p:nvSpPr>
        <p:spPr/>
        <p:txBody>
          <a:bodyPr>
            <a:normAutofit fontScale="90000"/>
          </a:bodyPr>
          <a:lstStyle/>
          <a:p>
            <a:br>
              <a:rPr lang="en-US" dirty="0"/>
            </a:br>
            <a:br>
              <a:rPr lang="en-US" dirty="0"/>
            </a:br>
            <a:br>
              <a:rPr lang="en-US" dirty="0"/>
            </a:br>
            <a:br>
              <a:rPr lang="en-US" dirty="0"/>
            </a:br>
            <a:br>
              <a:rPr lang="en-US" dirty="0"/>
            </a:br>
            <a:endParaRPr lang="en-US" dirty="0"/>
          </a:p>
        </p:txBody>
      </p:sp>
      <p:pic>
        <p:nvPicPr>
          <p:cNvPr id="11" name="Content Placeholder 10" descr="Graphical user interface, application, Teams&#10;&#10;Description automatically generated">
            <a:extLst>
              <a:ext uri="{FF2B5EF4-FFF2-40B4-BE49-F238E27FC236}">
                <a16:creationId xmlns:a16="http://schemas.microsoft.com/office/drawing/2014/main" id="{C3F54972-9694-4406-B0DF-A8C7928FF7F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985262" y="1825625"/>
            <a:ext cx="10237350" cy="4351338"/>
          </a:xfrm>
        </p:spPr>
      </p:pic>
      <p:sp>
        <p:nvSpPr>
          <p:cNvPr id="9" name="Title 1">
            <a:extLst>
              <a:ext uri="{FF2B5EF4-FFF2-40B4-BE49-F238E27FC236}">
                <a16:creationId xmlns:a16="http://schemas.microsoft.com/office/drawing/2014/main" id="{456260FA-65E8-468A-9C17-7C2AE906FB37}"/>
              </a:ext>
            </a:extLst>
          </p:cNvPr>
          <p:cNvSpPr txBox="1">
            <a:spLocks/>
          </p:cNvSpPr>
          <p:nvPr/>
        </p:nvSpPr>
        <p:spPr>
          <a:xfrm>
            <a:off x="612741" y="365125"/>
            <a:ext cx="10969565"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3400" b="1" kern="1200">
                <a:solidFill>
                  <a:schemeClr val="tx1"/>
                </a:solidFill>
                <a:latin typeface="Arial" panose="020B0604020202020204" pitchFamily="34" charset="0"/>
                <a:ea typeface="+mj-ea"/>
                <a:cs typeface="Arial" panose="020B0604020202020204" pitchFamily="34" charset="0"/>
              </a:defRPr>
            </a:lvl1pPr>
          </a:lstStyle>
          <a:p>
            <a:r>
              <a:rPr lang="en-US" dirty="0"/>
              <a:t>The Six Building Blocks</a:t>
            </a:r>
          </a:p>
        </p:txBody>
      </p:sp>
    </p:spTree>
    <p:extLst>
      <p:ext uri="{BB962C8B-B14F-4D97-AF65-F5344CB8AC3E}">
        <p14:creationId xmlns:p14="http://schemas.microsoft.com/office/powerpoint/2010/main" val="1938090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7F8761-E429-4C8C-A234-3B45D58A637D}"/>
              </a:ext>
            </a:extLst>
          </p:cNvPr>
          <p:cNvSpPr>
            <a:spLocks noGrp="1"/>
          </p:cNvSpPr>
          <p:nvPr>
            <p:ph type="title"/>
          </p:nvPr>
        </p:nvSpPr>
        <p:spPr/>
        <p:txBody>
          <a:bodyPr/>
          <a:lstStyle/>
          <a:p>
            <a:r>
              <a:rPr lang="en-US" dirty="0"/>
              <a:t>Support Provided Along the Way</a:t>
            </a:r>
          </a:p>
        </p:txBody>
      </p:sp>
      <p:sp>
        <p:nvSpPr>
          <p:cNvPr id="7" name="Content Placeholder 6">
            <a:extLst>
              <a:ext uri="{FF2B5EF4-FFF2-40B4-BE49-F238E27FC236}">
                <a16:creationId xmlns:a16="http://schemas.microsoft.com/office/drawing/2014/main" id="{DFF9B8F0-74D2-4B13-A25D-254F91F02635}"/>
              </a:ext>
            </a:extLst>
          </p:cNvPr>
          <p:cNvSpPr>
            <a:spLocks noGrp="1"/>
          </p:cNvSpPr>
          <p:nvPr>
            <p:ph idx="1"/>
          </p:nvPr>
        </p:nvSpPr>
        <p:spPr/>
        <p:txBody>
          <a:bodyPr>
            <a:normAutofit/>
          </a:bodyPr>
          <a:lstStyle/>
          <a:p>
            <a:pPr marL="469900" marR="189865" indent="-457200">
              <a:spcBef>
                <a:spcPts val="570"/>
              </a:spcBef>
              <a:spcAft>
                <a:spcPts val="1200"/>
              </a:spcAft>
              <a:tabLst>
                <a:tab pos="140335" algn="l"/>
              </a:tabLst>
            </a:pPr>
            <a:r>
              <a:rPr lang="en-US" sz="2800" dirty="0">
                <a:solidFill>
                  <a:schemeClr val="tx1"/>
                </a:solidFill>
                <a:latin typeface="+mj-lt"/>
                <a:cs typeface="Arial" panose="020B0604020202020204" pitchFamily="34" charset="0"/>
              </a:rPr>
              <a:t>Clinic-wide kickoff to facilitate discussions </a:t>
            </a:r>
            <a:r>
              <a:rPr lang="en-US" sz="2800" spc="0" dirty="0">
                <a:solidFill>
                  <a:schemeClr val="tx1"/>
                </a:solidFill>
                <a:latin typeface="+mj-lt"/>
                <a:cs typeface="Arial" panose="020B0604020202020204" pitchFamily="34" charset="0"/>
              </a:rPr>
              <a:t>on the </a:t>
            </a:r>
            <a:r>
              <a:rPr lang="en-US" sz="2800" dirty="0">
                <a:solidFill>
                  <a:schemeClr val="tx1"/>
                </a:solidFill>
                <a:latin typeface="+mj-lt"/>
                <a:cs typeface="Arial" panose="020B0604020202020204" pitchFamily="34" charset="0"/>
              </a:rPr>
              <a:t>Six Building</a:t>
            </a:r>
            <a:r>
              <a:rPr lang="en-US" sz="2800" spc="-15" dirty="0">
                <a:solidFill>
                  <a:schemeClr val="tx1"/>
                </a:solidFill>
                <a:latin typeface="+mj-lt"/>
                <a:cs typeface="Arial" panose="020B0604020202020204" pitchFamily="34" charset="0"/>
              </a:rPr>
              <a:t> </a:t>
            </a:r>
            <a:r>
              <a:rPr lang="en-US" sz="2800" dirty="0">
                <a:solidFill>
                  <a:schemeClr val="tx1"/>
                </a:solidFill>
                <a:latin typeface="+mj-lt"/>
                <a:cs typeface="Arial" panose="020B0604020202020204" pitchFamily="34" charset="0"/>
              </a:rPr>
              <a:t>Blocks self-assessment</a:t>
            </a:r>
          </a:p>
          <a:p>
            <a:pPr marL="469900" marR="189865" indent="-457200">
              <a:spcBef>
                <a:spcPts val="570"/>
              </a:spcBef>
              <a:spcAft>
                <a:spcPts val="1200"/>
              </a:spcAft>
              <a:tabLst>
                <a:tab pos="140335" algn="l"/>
              </a:tabLst>
            </a:pPr>
            <a:r>
              <a:rPr lang="en-US" sz="2800" spc="0" dirty="0">
                <a:solidFill>
                  <a:schemeClr val="tx1"/>
                </a:solidFill>
                <a:latin typeface="+mj-lt"/>
                <a:cs typeface="Arial" panose="020B0604020202020204" pitchFamily="34" charset="0"/>
              </a:rPr>
              <a:t>Ongoing guidance </a:t>
            </a:r>
            <a:r>
              <a:rPr lang="en-US" sz="2800" dirty="0">
                <a:solidFill>
                  <a:schemeClr val="tx1"/>
                </a:solidFill>
                <a:latin typeface="+mj-lt"/>
                <a:cs typeface="Arial" panose="020B0604020202020204" pitchFamily="34" charset="0"/>
              </a:rPr>
              <a:t>from </a:t>
            </a:r>
            <a:r>
              <a:rPr lang="en-US" sz="2800" spc="0" dirty="0">
                <a:solidFill>
                  <a:schemeClr val="tx1"/>
                </a:solidFill>
                <a:latin typeface="+mj-lt"/>
                <a:cs typeface="Arial" panose="020B0604020202020204" pitchFamily="34" charset="0"/>
              </a:rPr>
              <a:t>a p</a:t>
            </a:r>
            <a:r>
              <a:rPr lang="en-US" sz="2800" dirty="0">
                <a:solidFill>
                  <a:schemeClr val="tx1"/>
                </a:solidFill>
                <a:latin typeface="+mj-lt"/>
                <a:cs typeface="Arial" panose="020B0604020202020204" pitchFamily="34" charset="0"/>
              </a:rPr>
              <a:t>ractice c</a:t>
            </a:r>
            <a:r>
              <a:rPr lang="en-US" sz="2800" spc="0" dirty="0">
                <a:solidFill>
                  <a:schemeClr val="tx1"/>
                </a:solidFill>
                <a:latin typeface="+mj-lt"/>
                <a:cs typeface="Arial" panose="020B0604020202020204" pitchFamily="34" charset="0"/>
              </a:rPr>
              <a:t>oach </a:t>
            </a:r>
            <a:r>
              <a:rPr lang="en-US" sz="2800" dirty="0">
                <a:solidFill>
                  <a:schemeClr val="tx1"/>
                </a:solidFill>
                <a:latin typeface="+mj-lt"/>
                <a:cs typeface="Arial" panose="020B0604020202020204" pitchFamily="34" charset="0"/>
              </a:rPr>
              <a:t>to </a:t>
            </a:r>
            <a:r>
              <a:rPr lang="en-US" sz="2800" spc="0" dirty="0">
                <a:solidFill>
                  <a:schemeClr val="tx1"/>
                </a:solidFill>
                <a:latin typeface="+mj-lt"/>
                <a:cs typeface="Arial" panose="020B0604020202020204" pitchFamily="34" charset="0"/>
              </a:rPr>
              <a:t>support the </a:t>
            </a:r>
            <a:r>
              <a:rPr lang="en-US" sz="2800" dirty="0">
                <a:solidFill>
                  <a:schemeClr val="tx1"/>
                </a:solidFill>
                <a:latin typeface="+mj-lt"/>
                <a:cs typeface="Arial" panose="020B0604020202020204" pitchFamily="34" charset="0"/>
              </a:rPr>
              <a:t>opioid </a:t>
            </a:r>
            <a:r>
              <a:rPr lang="en-US" sz="2800" spc="-25" dirty="0">
                <a:solidFill>
                  <a:schemeClr val="tx1"/>
                </a:solidFill>
                <a:latin typeface="+mj-lt"/>
                <a:cs typeface="Arial" panose="020B0604020202020204" pitchFamily="34" charset="0"/>
              </a:rPr>
              <a:t>improvement</a:t>
            </a:r>
            <a:r>
              <a:rPr lang="en-US" sz="2800" spc="-75" dirty="0">
                <a:solidFill>
                  <a:schemeClr val="tx1"/>
                </a:solidFill>
                <a:latin typeface="+mj-lt"/>
                <a:cs typeface="Arial" panose="020B0604020202020204" pitchFamily="34" charset="0"/>
              </a:rPr>
              <a:t> </a:t>
            </a:r>
            <a:r>
              <a:rPr lang="en-US" sz="2800" spc="-20" dirty="0">
                <a:solidFill>
                  <a:schemeClr val="tx1"/>
                </a:solidFill>
                <a:latin typeface="+mj-lt"/>
                <a:cs typeface="Arial" panose="020B0604020202020204" pitchFamily="34" charset="0"/>
              </a:rPr>
              <a:t>team</a:t>
            </a:r>
            <a:r>
              <a:rPr lang="en-US" sz="2800" spc="-75" dirty="0">
                <a:solidFill>
                  <a:schemeClr val="tx1"/>
                </a:solidFill>
                <a:latin typeface="+mj-lt"/>
                <a:cs typeface="Arial" panose="020B0604020202020204" pitchFamily="34" charset="0"/>
              </a:rPr>
              <a:t> </a:t>
            </a:r>
            <a:r>
              <a:rPr lang="en-US" sz="2800" spc="-15" dirty="0">
                <a:solidFill>
                  <a:schemeClr val="tx1"/>
                </a:solidFill>
                <a:latin typeface="+mj-lt"/>
                <a:cs typeface="Arial" panose="020B0604020202020204" pitchFamily="34" charset="0"/>
              </a:rPr>
              <a:t>in</a:t>
            </a:r>
            <a:r>
              <a:rPr lang="en-US" sz="2800" spc="-75" dirty="0">
                <a:solidFill>
                  <a:schemeClr val="tx1"/>
                </a:solidFill>
                <a:latin typeface="+mj-lt"/>
                <a:cs typeface="Arial" panose="020B0604020202020204" pitchFamily="34" charset="0"/>
              </a:rPr>
              <a:t> </a:t>
            </a:r>
            <a:r>
              <a:rPr lang="en-US" sz="2800" spc="-25" dirty="0">
                <a:solidFill>
                  <a:schemeClr val="tx1"/>
                </a:solidFill>
                <a:latin typeface="+mj-lt"/>
                <a:cs typeface="Arial" panose="020B0604020202020204" pitchFamily="34" charset="0"/>
              </a:rPr>
              <a:t>developing </a:t>
            </a:r>
            <a:r>
              <a:rPr lang="en-US" sz="2800" spc="0" dirty="0">
                <a:solidFill>
                  <a:schemeClr val="tx1"/>
                </a:solidFill>
                <a:latin typeface="+mj-lt"/>
                <a:cs typeface="Arial" panose="020B0604020202020204" pitchFamily="34" charset="0"/>
              </a:rPr>
              <a:t>and implementing </a:t>
            </a:r>
            <a:r>
              <a:rPr lang="en-US" sz="2800" dirty="0">
                <a:solidFill>
                  <a:schemeClr val="tx1"/>
                </a:solidFill>
                <a:latin typeface="+mj-lt"/>
                <a:cs typeface="Arial" panose="020B0604020202020204" pitchFamily="34" charset="0"/>
              </a:rPr>
              <a:t>action</a:t>
            </a:r>
            <a:r>
              <a:rPr lang="en-US" sz="2800" spc="-70" dirty="0">
                <a:solidFill>
                  <a:schemeClr val="tx1"/>
                </a:solidFill>
                <a:latin typeface="+mj-lt"/>
                <a:cs typeface="Arial" panose="020B0604020202020204" pitchFamily="34" charset="0"/>
              </a:rPr>
              <a:t> </a:t>
            </a:r>
            <a:r>
              <a:rPr lang="en-US" sz="2800" spc="0" dirty="0">
                <a:solidFill>
                  <a:schemeClr val="tx1"/>
                </a:solidFill>
                <a:latin typeface="+mj-lt"/>
                <a:cs typeface="Arial" panose="020B0604020202020204" pitchFamily="34" charset="0"/>
              </a:rPr>
              <a:t>plans</a:t>
            </a:r>
            <a:endParaRPr lang="en-US" sz="2800" dirty="0">
              <a:solidFill>
                <a:schemeClr val="tx1"/>
              </a:solidFill>
              <a:latin typeface="+mj-lt"/>
              <a:cs typeface="Arial" panose="020B0604020202020204" pitchFamily="34" charset="0"/>
            </a:endParaRPr>
          </a:p>
          <a:p>
            <a:pPr marL="469900" marR="51435" indent="-457200">
              <a:spcBef>
                <a:spcPts val="830"/>
              </a:spcBef>
              <a:spcAft>
                <a:spcPts val="1200"/>
              </a:spcAft>
              <a:tabLst>
                <a:tab pos="140335" algn="l"/>
              </a:tabLst>
            </a:pPr>
            <a:r>
              <a:rPr lang="en-US" sz="2800" dirty="0">
                <a:solidFill>
                  <a:schemeClr val="tx1"/>
                </a:solidFill>
                <a:latin typeface="+mj-lt"/>
                <a:cs typeface="Arial" panose="020B0604020202020204" pitchFamily="34" charset="0"/>
              </a:rPr>
              <a:t>Provision of resources: </a:t>
            </a:r>
            <a:r>
              <a:rPr lang="en-US" sz="2800" spc="-5" dirty="0">
                <a:solidFill>
                  <a:schemeClr val="tx1"/>
                </a:solidFill>
                <a:latin typeface="+mj-lt"/>
                <a:cs typeface="Arial" panose="020B0604020202020204" pitchFamily="34" charset="0"/>
              </a:rPr>
              <a:t>Policy, </a:t>
            </a:r>
            <a:r>
              <a:rPr lang="en-US" sz="2800" dirty="0">
                <a:solidFill>
                  <a:schemeClr val="tx1"/>
                </a:solidFill>
                <a:latin typeface="+mj-lt"/>
                <a:cs typeface="Arial" panose="020B0604020202020204" pitchFamily="34" charset="0"/>
              </a:rPr>
              <a:t>patient agreement, workflows, tracking approaches, patient </a:t>
            </a:r>
            <a:r>
              <a:rPr lang="en-US" sz="2800" spc="0" dirty="0">
                <a:solidFill>
                  <a:schemeClr val="tx1"/>
                </a:solidFill>
                <a:latin typeface="+mj-lt"/>
                <a:cs typeface="Arial" panose="020B0604020202020204" pitchFamily="34" charset="0"/>
              </a:rPr>
              <a:t>education</a:t>
            </a:r>
            <a:r>
              <a:rPr lang="en-US" sz="2800" dirty="0">
                <a:solidFill>
                  <a:schemeClr val="tx1"/>
                </a:solidFill>
                <a:latin typeface="+mj-lt"/>
                <a:cs typeface="Arial" panose="020B0604020202020204" pitchFamily="34" charset="0"/>
              </a:rPr>
              <a:t>,</a:t>
            </a:r>
            <a:r>
              <a:rPr lang="en-US" sz="2800" spc="-40" dirty="0">
                <a:solidFill>
                  <a:schemeClr val="tx1"/>
                </a:solidFill>
                <a:latin typeface="+mj-lt"/>
                <a:cs typeface="Arial" panose="020B0604020202020204" pitchFamily="34" charset="0"/>
              </a:rPr>
              <a:t> </a:t>
            </a:r>
            <a:r>
              <a:rPr lang="en-US" sz="2800" dirty="0">
                <a:solidFill>
                  <a:schemeClr val="tx1"/>
                </a:solidFill>
                <a:latin typeface="+mj-lt"/>
                <a:cs typeface="Arial" panose="020B0604020202020204" pitchFamily="34" charset="0"/>
              </a:rPr>
              <a:t>etc.</a:t>
            </a:r>
          </a:p>
          <a:p>
            <a:endParaRPr lang="en-US" dirty="0"/>
          </a:p>
        </p:txBody>
      </p:sp>
    </p:spTree>
    <p:extLst>
      <p:ext uri="{BB962C8B-B14F-4D97-AF65-F5344CB8AC3E}">
        <p14:creationId xmlns:p14="http://schemas.microsoft.com/office/powerpoint/2010/main" val="280854076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ECBBB7-903D-469D-ADE8-EF3BF5B27CBE}"/>
              </a:ext>
            </a:extLst>
          </p:cNvPr>
          <p:cNvSpPr>
            <a:spLocks noGrp="1"/>
          </p:cNvSpPr>
          <p:nvPr>
            <p:ph type="title"/>
          </p:nvPr>
        </p:nvSpPr>
        <p:spPr/>
        <p:txBody>
          <a:bodyPr/>
          <a:lstStyle/>
          <a:p>
            <a:r>
              <a:rPr lang="en-US" dirty="0"/>
              <a:t>Prescribing Outcomes</a:t>
            </a:r>
          </a:p>
        </p:txBody>
      </p:sp>
      <p:sp>
        <p:nvSpPr>
          <p:cNvPr id="8" name="object 2">
            <a:extLst>
              <a:ext uri="{FF2B5EF4-FFF2-40B4-BE49-F238E27FC236}">
                <a16:creationId xmlns:a16="http://schemas.microsoft.com/office/drawing/2014/main" id="{5247E5A8-1C8F-46E7-A96B-0905B3DC3593}"/>
              </a:ext>
            </a:extLst>
          </p:cNvPr>
          <p:cNvSpPr txBox="1">
            <a:spLocks/>
          </p:cNvSpPr>
          <p:nvPr/>
        </p:nvSpPr>
        <p:spPr>
          <a:xfrm>
            <a:off x="0" y="1483218"/>
            <a:ext cx="12192000" cy="289823"/>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90830" algn="ctr">
              <a:lnSpc>
                <a:spcPct val="100000"/>
              </a:lnSpc>
              <a:spcBef>
                <a:spcPts val="100"/>
              </a:spcBef>
            </a:pPr>
            <a:r>
              <a:rPr lang="en-US" sz="1800" dirty="0">
                <a:latin typeface="+mn-lt"/>
                <a:cs typeface="Arial" panose="020B0604020202020204" pitchFamily="34" charset="0"/>
              </a:rPr>
              <a:t>“I feel </a:t>
            </a:r>
            <a:r>
              <a:rPr lang="en-US" sz="1800" spc="-20" dirty="0">
                <a:latin typeface="+mn-lt"/>
                <a:cs typeface="Arial" panose="020B0604020202020204" pitchFamily="34" charset="0"/>
              </a:rPr>
              <a:t>like </a:t>
            </a:r>
            <a:r>
              <a:rPr lang="en-US" sz="1800" dirty="0">
                <a:latin typeface="+mn-lt"/>
                <a:cs typeface="Arial" panose="020B0604020202020204" pitchFamily="34" charset="0"/>
              </a:rPr>
              <a:t>our </a:t>
            </a:r>
            <a:r>
              <a:rPr lang="en-US" sz="1800" spc="-5" dirty="0">
                <a:latin typeface="+mn-lt"/>
                <a:cs typeface="Arial" panose="020B0604020202020204" pitchFamily="34" charset="0"/>
              </a:rPr>
              <a:t>patients </a:t>
            </a:r>
            <a:r>
              <a:rPr lang="en-US" sz="1800" spc="-25" dirty="0">
                <a:latin typeface="+mn-lt"/>
                <a:cs typeface="Arial" panose="020B0604020202020204" pitchFamily="34" charset="0"/>
              </a:rPr>
              <a:t>are </a:t>
            </a:r>
            <a:r>
              <a:rPr lang="en-US" sz="1800" dirty="0">
                <a:latin typeface="+mn-lt"/>
                <a:cs typeface="Arial" panose="020B0604020202020204" pitchFamily="34" charset="0"/>
              </a:rPr>
              <a:t>safer and </a:t>
            </a:r>
            <a:r>
              <a:rPr lang="en-US" sz="1800" spc="-40" dirty="0">
                <a:latin typeface="+mn-lt"/>
                <a:cs typeface="Arial" panose="020B0604020202020204" pitchFamily="34" charset="0"/>
              </a:rPr>
              <a:t>there’s </a:t>
            </a:r>
            <a:r>
              <a:rPr lang="en-US" sz="1800" dirty="0">
                <a:latin typeface="+mn-lt"/>
                <a:cs typeface="Arial" panose="020B0604020202020204" pitchFamily="34" charset="0"/>
              </a:rPr>
              <a:t>less disruption in the</a:t>
            </a:r>
            <a:r>
              <a:rPr lang="en-US" sz="1800" spc="80" dirty="0">
                <a:latin typeface="+mn-lt"/>
                <a:cs typeface="Arial" panose="020B0604020202020204" pitchFamily="34" charset="0"/>
              </a:rPr>
              <a:t> </a:t>
            </a:r>
            <a:r>
              <a:rPr lang="en-US" sz="1800" spc="-40" dirty="0">
                <a:latin typeface="+mn-lt"/>
                <a:cs typeface="Arial" panose="020B0604020202020204" pitchFamily="34" charset="0"/>
              </a:rPr>
              <a:t>practice.” </a:t>
            </a:r>
            <a:r>
              <a:rPr lang="en-US" sz="1800" i="1" spc="-40" dirty="0">
                <a:latin typeface="+mn-lt"/>
                <a:cs typeface="Arial" panose="020B0604020202020204" pitchFamily="34" charset="0"/>
              </a:rPr>
              <a:t>–</a:t>
            </a:r>
            <a:r>
              <a:rPr lang="en-US" sz="1800" i="1" dirty="0">
                <a:latin typeface="+mn-lt"/>
                <a:cs typeface="Arial" panose="020B0604020202020204" pitchFamily="34" charset="0"/>
              </a:rPr>
              <a:t>Physician</a:t>
            </a:r>
          </a:p>
        </p:txBody>
      </p:sp>
      <p:sp>
        <p:nvSpPr>
          <p:cNvPr id="9" name="object 2">
            <a:extLst>
              <a:ext uri="{FF2B5EF4-FFF2-40B4-BE49-F238E27FC236}">
                <a16:creationId xmlns:a16="http://schemas.microsoft.com/office/drawing/2014/main" id="{F7F2DD46-C36C-4C78-9BFC-9C0FCC6AC520}"/>
              </a:ext>
            </a:extLst>
          </p:cNvPr>
          <p:cNvSpPr txBox="1">
            <a:spLocks/>
          </p:cNvSpPr>
          <p:nvPr/>
        </p:nvSpPr>
        <p:spPr>
          <a:xfrm>
            <a:off x="0" y="2083525"/>
            <a:ext cx="12192000" cy="289823"/>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90830" algn="ctr">
              <a:lnSpc>
                <a:spcPct val="100000"/>
              </a:lnSpc>
              <a:spcBef>
                <a:spcPts val="100"/>
              </a:spcBef>
            </a:pPr>
            <a:r>
              <a:rPr lang="en-US" sz="1800" dirty="0">
                <a:latin typeface="+mn-lt"/>
                <a:cs typeface="Arial" panose="020B0604020202020204" pitchFamily="34" charset="0"/>
              </a:rPr>
              <a:t>The number of patients using long-term opioid therapy (</a:t>
            </a:r>
            <a:r>
              <a:rPr lang="en-US" sz="1800" dirty="0" err="1">
                <a:latin typeface="+mn-lt"/>
                <a:cs typeface="Arial" panose="020B0604020202020204" pitchFamily="34" charset="0"/>
              </a:rPr>
              <a:t>LtOT</a:t>
            </a:r>
            <a:r>
              <a:rPr lang="en-US" sz="1800" dirty="0">
                <a:latin typeface="+mn-lt"/>
                <a:cs typeface="Arial" panose="020B0604020202020204" pitchFamily="34" charset="0"/>
              </a:rPr>
              <a:t>) and the proportion on high dose opioids decreased.</a:t>
            </a:r>
          </a:p>
        </p:txBody>
      </p:sp>
      <p:sp>
        <p:nvSpPr>
          <p:cNvPr id="10" name="object 2">
            <a:extLst>
              <a:ext uri="{FF2B5EF4-FFF2-40B4-BE49-F238E27FC236}">
                <a16:creationId xmlns:a16="http://schemas.microsoft.com/office/drawing/2014/main" id="{B8ECCE8A-938C-4B9A-AD6E-23D8CFEF6F26}"/>
              </a:ext>
            </a:extLst>
          </p:cNvPr>
          <p:cNvSpPr txBox="1">
            <a:spLocks/>
          </p:cNvSpPr>
          <p:nvPr/>
        </p:nvSpPr>
        <p:spPr>
          <a:xfrm>
            <a:off x="788353" y="2509295"/>
            <a:ext cx="5205006" cy="259045"/>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90830" algn="ctr">
              <a:lnSpc>
                <a:spcPct val="100000"/>
              </a:lnSpc>
              <a:spcBef>
                <a:spcPts val="100"/>
              </a:spcBef>
            </a:pPr>
            <a:r>
              <a:rPr lang="en-US" sz="1600" b="1" dirty="0">
                <a:latin typeface="+mn-lt"/>
                <a:cs typeface="Arial" panose="020B0604020202020204" pitchFamily="34" charset="0"/>
              </a:rPr>
              <a:t>Number of LtOT Patients</a:t>
            </a:r>
          </a:p>
        </p:txBody>
      </p:sp>
      <p:sp>
        <p:nvSpPr>
          <p:cNvPr id="11" name="object 2">
            <a:extLst>
              <a:ext uri="{FF2B5EF4-FFF2-40B4-BE49-F238E27FC236}">
                <a16:creationId xmlns:a16="http://schemas.microsoft.com/office/drawing/2014/main" id="{42F0B2F4-6D5C-4B55-9798-C85A13AF05F5}"/>
              </a:ext>
            </a:extLst>
          </p:cNvPr>
          <p:cNvSpPr txBox="1">
            <a:spLocks/>
          </p:cNvSpPr>
          <p:nvPr/>
        </p:nvSpPr>
        <p:spPr>
          <a:xfrm>
            <a:off x="6730421" y="2509295"/>
            <a:ext cx="5174963" cy="259045"/>
          </a:xfrm>
          <a:prstGeom prst="rect">
            <a:avLst/>
          </a:prstGeom>
        </p:spPr>
        <p:txBody>
          <a:bodyPr vert="horz" wrap="square" lIns="0" tIns="12700" rIns="0" bIns="0" rtlCol="0">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290830" algn="ctr">
              <a:lnSpc>
                <a:spcPct val="100000"/>
              </a:lnSpc>
              <a:spcBef>
                <a:spcPts val="100"/>
              </a:spcBef>
            </a:pPr>
            <a:r>
              <a:rPr lang="en-US" sz="1600" b="1" dirty="0">
                <a:latin typeface="+mn-lt"/>
                <a:cs typeface="Arial" panose="020B0604020202020204" pitchFamily="34" charset="0"/>
              </a:rPr>
              <a:t>Percent on High Dose (MED ≥ 100)</a:t>
            </a:r>
          </a:p>
        </p:txBody>
      </p:sp>
      <p:sp>
        <p:nvSpPr>
          <p:cNvPr id="12" name="object 4">
            <a:extLst>
              <a:ext uri="{FF2B5EF4-FFF2-40B4-BE49-F238E27FC236}">
                <a16:creationId xmlns:a16="http://schemas.microsoft.com/office/drawing/2014/main" id="{70EC150C-866E-4046-9A5D-52E5C8A7BAAE}"/>
              </a:ext>
            </a:extLst>
          </p:cNvPr>
          <p:cNvSpPr txBox="1"/>
          <p:nvPr/>
        </p:nvSpPr>
        <p:spPr>
          <a:xfrm>
            <a:off x="788352" y="5654004"/>
            <a:ext cx="5205007" cy="200696"/>
          </a:xfrm>
          <a:prstGeom prst="rect">
            <a:avLst/>
          </a:prstGeom>
        </p:spPr>
        <p:txBody>
          <a:bodyPr vert="horz" wrap="square" lIns="0" tIns="15875" rIns="0" bIns="0" rtlCol="0">
            <a:spAutoFit/>
          </a:bodyPr>
          <a:lstStyle/>
          <a:p>
            <a:pPr marL="12700" algn="ctr">
              <a:lnSpc>
                <a:spcPct val="100000"/>
              </a:lnSpc>
              <a:spcBef>
                <a:spcPts val="125"/>
              </a:spcBef>
            </a:pPr>
            <a:r>
              <a:rPr sz="1200" b="1" spc="-20" dirty="0">
                <a:solidFill>
                  <a:srgbClr val="231F20"/>
                </a:solidFill>
                <a:latin typeface="Arial" panose="020B0604020202020204" pitchFamily="34" charset="0"/>
                <a:cs typeface="Arial" panose="020B0604020202020204" pitchFamily="34" charset="0"/>
              </a:rPr>
              <a:t>T</a:t>
            </a:r>
            <a:r>
              <a:rPr sz="1200" b="1" spc="5" dirty="0">
                <a:solidFill>
                  <a:srgbClr val="231F20"/>
                </a:solidFill>
                <a:latin typeface="Arial" panose="020B0604020202020204" pitchFamily="34" charset="0"/>
                <a:cs typeface="Arial" panose="020B0604020202020204" pitchFamily="34" charset="0"/>
              </a:rPr>
              <a:t>ime</a:t>
            </a:r>
            <a:endParaRPr sz="1200" dirty="0">
              <a:latin typeface="Arial" panose="020B0604020202020204" pitchFamily="34" charset="0"/>
              <a:cs typeface="Arial" panose="020B0604020202020204" pitchFamily="34" charset="0"/>
            </a:endParaRPr>
          </a:p>
        </p:txBody>
      </p:sp>
      <p:sp>
        <p:nvSpPr>
          <p:cNvPr id="13" name="object 5">
            <a:extLst>
              <a:ext uri="{FF2B5EF4-FFF2-40B4-BE49-F238E27FC236}">
                <a16:creationId xmlns:a16="http://schemas.microsoft.com/office/drawing/2014/main" id="{D6159BEE-153C-4089-8F98-8A72763AF8CE}"/>
              </a:ext>
            </a:extLst>
          </p:cNvPr>
          <p:cNvSpPr txBox="1"/>
          <p:nvPr/>
        </p:nvSpPr>
        <p:spPr>
          <a:xfrm>
            <a:off x="251142" y="5309395"/>
            <a:ext cx="537210" cy="174407"/>
          </a:xfrm>
          <a:prstGeom prst="rect">
            <a:avLst/>
          </a:prstGeom>
        </p:spPr>
        <p:txBody>
          <a:bodyPr vert="horz" wrap="square" lIns="0" tIns="12700" rIns="0" bIns="0" rtlCol="0">
            <a:spAutoFit/>
          </a:bodyPr>
          <a:lstStyle/>
          <a:p>
            <a:pPr marL="12700">
              <a:lnSpc>
                <a:spcPct val="100000"/>
              </a:lnSpc>
              <a:spcBef>
                <a:spcPts val="100"/>
              </a:spcBef>
            </a:pPr>
            <a:r>
              <a:rPr sz="1050" b="1" dirty="0">
                <a:solidFill>
                  <a:srgbClr val="231F20"/>
                </a:solidFill>
                <a:latin typeface="Arial" panose="020B0604020202020204" pitchFamily="34" charset="0"/>
                <a:cs typeface="Arial" panose="020B0604020202020204" pitchFamily="34" charset="0"/>
              </a:rPr>
              <a:t>1500</a:t>
            </a:r>
            <a:endParaRPr sz="1050" dirty="0">
              <a:latin typeface="Arial" panose="020B0604020202020204" pitchFamily="34" charset="0"/>
              <a:cs typeface="Arial" panose="020B0604020202020204" pitchFamily="34" charset="0"/>
            </a:endParaRPr>
          </a:p>
        </p:txBody>
      </p:sp>
      <p:sp>
        <p:nvSpPr>
          <p:cNvPr id="14" name="object 6">
            <a:extLst>
              <a:ext uri="{FF2B5EF4-FFF2-40B4-BE49-F238E27FC236}">
                <a16:creationId xmlns:a16="http://schemas.microsoft.com/office/drawing/2014/main" id="{2A456397-69E5-429A-B8BE-D360B275ACA5}"/>
              </a:ext>
            </a:extLst>
          </p:cNvPr>
          <p:cNvSpPr txBox="1"/>
          <p:nvPr/>
        </p:nvSpPr>
        <p:spPr>
          <a:xfrm>
            <a:off x="251142" y="4524375"/>
            <a:ext cx="537210" cy="174407"/>
          </a:xfrm>
          <a:prstGeom prst="rect">
            <a:avLst/>
          </a:prstGeom>
        </p:spPr>
        <p:txBody>
          <a:bodyPr vert="horz" wrap="square" lIns="0" tIns="12700" rIns="0" bIns="0" rtlCol="0">
            <a:spAutoFit/>
          </a:bodyPr>
          <a:lstStyle/>
          <a:p>
            <a:pPr marL="12700">
              <a:lnSpc>
                <a:spcPct val="100000"/>
              </a:lnSpc>
              <a:spcBef>
                <a:spcPts val="100"/>
              </a:spcBef>
            </a:pPr>
            <a:r>
              <a:rPr sz="1050" b="1" dirty="0">
                <a:solidFill>
                  <a:srgbClr val="231F20"/>
                </a:solidFill>
                <a:latin typeface="Arial" panose="020B0604020202020204" pitchFamily="34" charset="0"/>
                <a:cs typeface="Arial" panose="020B0604020202020204" pitchFamily="34" charset="0"/>
              </a:rPr>
              <a:t>1700</a:t>
            </a:r>
            <a:endParaRPr sz="1050" dirty="0">
              <a:latin typeface="Arial" panose="020B0604020202020204" pitchFamily="34" charset="0"/>
              <a:cs typeface="Arial" panose="020B0604020202020204" pitchFamily="34" charset="0"/>
            </a:endParaRPr>
          </a:p>
        </p:txBody>
      </p:sp>
      <p:sp>
        <p:nvSpPr>
          <p:cNvPr id="15" name="object 7">
            <a:extLst>
              <a:ext uri="{FF2B5EF4-FFF2-40B4-BE49-F238E27FC236}">
                <a16:creationId xmlns:a16="http://schemas.microsoft.com/office/drawing/2014/main" id="{B75DB641-532A-4831-9D0E-C80F613E5827}"/>
              </a:ext>
            </a:extLst>
          </p:cNvPr>
          <p:cNvSpPr txBox="1"/>
          <p:nvPr/>
        </p:nvSpPr>
        <p:spPr>
          <a:xfrm>
            <a:off x="251142" y="3659423"/>
            <a:ext cx="537210" cy="174407"/>
          </a:xfrm>
          <a:prstGeom prst="rect">
            <a:avLst/>
          </a:prstGeom>
        </p:spPr>
        <p:txBody>
          <a:bodyPr vert="horz" wrap="square" lIns="0" tIns="12700" rIns="0" bIns="0" rtlCol="0">
            <a:spAutoFit/>
          </a:bodyPr>
          <a:lstStyle/>
          <a:p>
            <a:pPr marL="12700">
              <a:lnSpc>
                <a:spcPct val="100000"/>
              </a:lnSpc>
              <a:spcBef>
                <a:spcPts val="100"/>
              </a:spcBef>
            </a:pPr>
            <a:r>
              <a:rPr sz="1050" b="1" dirty="0">
                <a:solidFill>
                  <a:srgbClr val="231F20"/>
                </a:solidFill>
                <a:latin typeface="Arial" panose="020B0604020202020204" pitchFamily="34" charset="0"/>
                <a:cs typeface="Arial" panose="020B0604020202020204" pitchFamily="34" charset="0"/>
              </a:rPr>
              <a:t>1900</a:t>
            </a:r>
            <a:endParaRPr sz="1050" dirty="0">
              <a:latin typeface="Arial" panose="020B0604020202020204" pitchFamily="34" charset="0"/>
              <a:cs typeface="Arial" panose="020B0604020202020204" pitchFamily="34" charset="0"/>
            </a:endParaRPr>
          </a:p>
        </p:txBody>
      </p:sp>
      <p:sp>
        <p:nvSpPr>
          <p:cNvPr id="16" name="object 8">
            <a:extLst>
              <a:ext uri="{FF2B5EF4-FFF2-40B4-BE49-F238E27FC236}">
                <a16:creationId xmlns:a16="http://schemas.microsoft.com/office/drawing/2014/main" id="{68B0415D-8FC9-4D2C-8C7E-19D794EF9D22}"/>
              </a:ext>
            </a:extLst>
          </p:cNvPr>
          <p:cNvSpPr txBox="1"/>
          <p:nvPr/>
        </p:nvSpPr>
        <p:spPr>
          <a:xfrm>
            <a:off x="256383" y="3228891"/>
            <a:ext cx="537210" cy="174407"/>
          </a:xfrm>
          <a:prstGeom prst="rect">
            <a:avLst/>
          </a:prstGeom>
        </p:spPr>
        <p:txBody>
          <a:bodyPr vert="horz" wrap="square" lIns="0" tIns="12700" rIns="0" bIns="0" rtlCol="0">
            <a:spAutoFit/>
          </a:bodyPr>
          <a:lstStyle/>
          <a:p>
            <a:pPr marL="12700">
              <a:lnSpc>
                <a:spcPct val="100000"/>
              </a:lnSpc>
              <a:spcBef>
                <a:spcPts val="100"/>
              </a:spcBef>
            </a:pPr>
            <a:r>
              <a:rPr sz="1050" b="1" dirty="0">
                <a:solidFill>
                  <a:srgbClr val="231F20"/>
                </a:solidFill>
                <a:latin typeface="Arial" panose="020B0604020202020204" pitchFamily="34" charset="0"/>
                <a:cs typeface="Arial" panose="020B0604020202020204" pitchFamily="34" charset="0"/>
              </a:rPr>
              <a:t>2000</a:t>
            </a:r>
            <a:endParaRPr sz="1050" dirty="0">
              <a:latin typeface="Arial" panose="020B0604020202020204" pitchFamily="34" charset="0"/>
              <a:cs typeface="Arial" panose="020B0604020202020204" pitchFamily="34" charset="0"/>
            </a:endParaRPr>
          </a:p>
        </p:txBody>
      </p:sp>
      <p:sp>
        <p:nvSpPr>
          <p:cNvPr id="17" name="object 9">
            <a:extLst>
              <a:ext uri="{FF2B5EF4-FFF2-40B4-BE49-F238E27FC236}">
                <a16:creationId xmlns:a16="http://schemas.microsoft.com/office/drawing/2014/main" id="{A1583E92-63F2-4727-B60A-54931C72CF13}"/>
              </a:ext>
            </a:extLst>
          </p:cNvPr>
          <p:cNvSpPr txBox="1"/>
          <p:nvPr/>
        </p:nvSpPr>
        <p:spPr>
          <a:xfrm>
            <a:off x="251142" y="4933511"/>
            <a:ext cx="537210" cy="174407"/>
          </a:xfrm>
          <a:prstGeom prst="rect">
            <a:avLst/>
          </a:prstGeom>
        </p:spPr>
        <p:txBody>
          <a:bodyPr vert="horz" wrap="square" lIns="0" tIns="12700" rIns="0" bIns="0" rtlCol="0">
            <a:spAutoFit/>
          </a:bodyPr>
          <a:lstStyle/>
          <a:p>
            <a:pPr marL="12700">
              <a:lnSpc>
                <a:spcPct val="100000"/>
              </a:lnSpc>
              <a:spcBef>
                <a:spcPts val="100"/>
              </a:spcBef>
            </a:pPr>
            <a:r>
              <a:rPr sz="1050" b="1" dirty="0">
                <a:solidFill>
                  <a:srgbClr val="231F20"/>
                </a:solidFill>
                <a:latin typeface="Arial" panose="020B0604020202020204" pitchFamily="34" charset="0"/>
                <a:cs typeface="Arial" panose="020B0604020202020204" pitchFamily="34" charset="0"/>
              </a:rPr>
              <a:t>1600</a:t>
            </a:r>
            <a:endParaRPr sz="1050" dirty="0">
              <a:latin typeface="Arial" panose="020B0604020202020204" pitchFamily="34" charset="0"/>
              <a:cs typeface="Arial" panose="020B0604020202020204" pitchFamily="34" charset="0"/>
            </a:endParaRPr>
          </a:p>
        </p:txBody>
      </p:sp>
      <p:sp>
        <p:nvSpPr>
          <p:cNvPr id="18" name="object 10">
            <a:extLst>
              <a:ext uri="{FF2B5EF4-FFF2-40B4-BE49-F238E27FC236}">
                <a16:creationId xmlns:a16="http://schemas.microsoft.com/office/drawing/2014/main" id="{68E84B54-9B18-4FBC-BC6C-2D40F04510A8}"/>
              </a:ext>
            </a:extLst>
          </p:cNvPr>
          <p:cNvSpPr txBox="1"/>
          <p:nvPr/>
        </p:nvSpPr>
        <p:spPr>
          <a:xfrm>
            <a:off x="251142" y="4098819"/>
            <a:ext cx="537210" cy="174407"/>
          </a:xfrm>
          <a:prstGeom prst="rect">
            <a:avLst/>
          </a:prstGeom>
        </p:spPr>
        <p:txBody>
          <a:bodyPr vert="horz" wrap="square" lIns="0" tIns="12700" rIns="0" bIns="0" rtlCol="0">
            <a:spAutoFit/>
          </a:bodyPr>
          <a:lstStyle/>
          <a:p>
            <a:pPr marL="12700">
              <a:lnSpc>
                <a:spcPct val="100000"/>
              </a:lnSpc>
              <a:spcBef>
                <a:spcPts val="100"/>
              </a:spcBef>
            </a:pPr>
            <a:r>
              <a:rPr sz="1050" b="1" dirty="0">
                <a:solidFill>
                  <a:srgbClr val="231F20"/>
                </a:solidFill>
                <a:latin typeface="Arial" panose="020B0604020202020204" pitchFamily="34" charset="0"/>
                <a:cs typeface="Arial" panose="020B0604020202020204" pitchFamily="34" charset="0"/>
              </a:rPr>
              <a:t>1800</a:t>
            </a:r>
            <a:endParaRPr sz="1050" dirty="0">
              <a:latin typeface="Arial" panose="020B0604020202020204" pitchFamily="34" charset="0"/>
              <a:cs typeface="Arial" panose="020B0604020202020204" pitchFamily="34" charset="0"/>
            </a:endParaRPr>
          </a:p>
        </p:txBody>
      </p:sp>
      <p:sp>
        <p:nvSpPr>
          <p:cNvPr id="19" name="object 12">
            <a:extLst>
              <a:ext uri="{FF2B5EF4-FFF2-40B4-BE49-F238E27FC236}">
                <a16:creationId xmlns:a16="http://schemas.microsoft.com/office/drawing/2014/main" id="{B6421B41-3059-42B6-ADC6-094DE1EFF30D}"/>
              </a:ext>
            </a:extLst>
          </p:cNvPr>
          <p:cNvSpPr txBox="1"/>
          <p:nvPr/>
        </p:nvSpPr>
        <p:spPr>
          <a:xfrm>
            <a:off x="6248640" y="3143607"/>
            <a:ext cx="317052" cy="174407"/>
          </a:xfrm>
          <a:prstGeom prst="rect">
            <a:avLst/>
          </a:prstGeom>
        </p:spPr>
        <p:txBody>
          <a:bodyPr vert="horz" wrap="square" lIns="0" tIns="12700" rIns="0" bIns="0" rtlCol="0">
            <a:spAutoFit/>
          </a:bodyPr>
          <a:lstStyle/>
          <a:p>
            <a:pPr marL="12700" algn="r">
              <a:lnSpc>
                <a:spcPct val="100000"/>
              </a:lnSpc>
              <a:spcBef>
                <a:spcPts val="100"/>
              </a:spcBef>
            </a:pPr>
            <a:r>
              <a:rPr lang="en-US" sz="1050" b="1" dirty="0">
                <a:solidFill>
                  <a:srgbClr val="231F20"/>
                </a:solidFill>
                <a:latin typeface="Arial" panose="020B0604020202020204" pitchFamily="34" charset="0"/>
                <a:cs typeface="Arial" panose="020B0604020202020204" pitchFamily="34" charset="0"/>
              </a:rPr>
              <a:t>13%</a:t>
            </a:r>
            <a:endParaRPr sz="1050" dirty="0">
              <a:latin typeface="Arial" panose="020B0604020202020204" pitchFamily="34" charset="0"/>
              <a:cs typeface="Arial" panose="020B0604020202020204" pitchFamily="34" charset="0"/>
            </a:endParaRPr>
          </a:p>
        </p:txBody>
      </p:sp>
      <p:sp>
        <p:nvSpPr>
          <p:cNvPr id="20" name="object 3">
            <a:extLst>
              <a:ext uri="{FF2B5EF4-FFF2-40B4-BE49-F238E27FC236}">
                <a16:creationId xmlns:a16="http://schemas.microsoft.com/office/drawing/2014/main" id="{B5838001-ABC3-4C26-8DA0-6C2ED5CC1D2F}"/>
              </a:ext>
            </a:extLst>
          </p:cNvPr>
          <p:cNvSpPr txBox="1"/>
          <p:nvPr/>
        </p:nvSpPr>
        <p:spPr>
          <a:xfrm>
            <a:off x="6730421" y="5654004"/>
            <a:ext cx="5174963" cy="200696"/>
          </a:xfrm>
          <a:prstGeom prst="rect">
            <a:avLst/>
          </a:prstGeom>
        </p:spPr>
        <p:txBody>
          <a:bodyPr vert="horz" wrap="square" lIns="0" tIns="15875" rIns="0" bIns="0" rtlCol="0">
            <a:spAutoFit/>
          </a:bodyPr>
          <a:lstStyle/>
          <a:p>
            <a:pPr marL="12700" algn="ctr">
              <a:lnSpc>
                <a:spcPct val="100000"/>
              </a:lnSpc>
              <a:spcBef>
                <a:spcPts val="125"/>
              </a:spcBef>
            </a:pPr>
            <a:r>
              <a:rPr sz="1200" b="1" spc="-20" dirty="0">
                <a:solidFill>
                  <a:srgbClr val="231F20"/>
                </a:solidFill>
                <a:latin typeface="Arial" panose="020B0604020202020204" pitchFamily="34" charset="0"/>
                <a:cs typeface="Arial" panose="020B0604020202020204" pitchFamily="34" charset="0"/>
              </a:rPr>
              <a:t>T</a:t>
            </a:r>
            <a:r>
              <a:rPr sz="1200" b="1" spc="5" dirty="0">
                <a:solidFill>
                  <a:srgbClr val="231F20"/>
                </a:solidFill>
                <a:latin typeface="Arial" panose="020B0604020202020204" pitchFamily="34" charset="0"/>
                <a:cs typeface="Arial" panose="020B0604020202020204" pitchFamily="34" charset="0"/>
              </a:rPr>
              <a:t>ime</a:t>
            </a:r>
            <a:endParaRPr sz="1200" dirty="0">
              <a:latin typeface="Arial" panose="020B0604020202020204" pitchFamily="34" charset="0"/>
              <a:cs typeface="Arial" panose="020B0604020202020204" pitchFamily="34" charset="0"/>
            </a:endParaRPr>
          </a:p>
        </p:txBody>
      </p:sp>
      <p:pic>
        <p:nvPicPr>
          <p:cNvPr id="21" name="Picture 20">
            <a:extLst>
              <a:ext uri="{FF2B5EF4-FFF2-40B4-BE49-F238E27FC236}">
                <a16:creationId xmlns:a16="http://schemas.microsoft.com/office/drawing/2014/main" id="{5D66D1AB-64C7-4613-8567-E8D46598E50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4550" y="2758829"/>
            <a:ext cx="5298809" cy="2771540"/>
          </a:xfrm>
          <a:prstGeom prst="rect">
            <a:avLst/>
          </a:prstGeom>
        </p:spPr>
      </p:pic>
      <p:pic>
        <p:nvPicPr>
          <p:cNvPr id="22" name="Picture 21">
            <a:extLst>
              <a:ext uri="{FF2B5EF4-FFF2-40B4-BE49-F238E27FC236}">
                <a16:creationId xmlns:a16="http://schemas.microsoft.com/office/drawing/2014/main" id="{5D5ADA92-8B1C-4997-A395-8D2A42021A4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606575" y="2770617"/>
            <a:ext cx="5298809" cy="2780935"/>
          </a:xfrm>
          <a:prstGeom prst="rect">
            <a:avLst/>
          </a:prstGeom>
        </p:spPr>
      </p:pic>
      <p:sp>
        <p:nvSpPr>
          <p:cNvPr id="23" name="object 12">
            <a:extLst>
              <a:ext uri="{FF2B5EF4-FFF2-40B4-BE49-F238E27FC236}">
                <a16:creationId xmlns:a16="http://schemas.microsoft.com/office/drawing/2014/main" id="{14371C0A-0F1D-4828-93DA-E3AB65FD57FB}"/>
              </a:ext>
            </a:extLst>
          </p:cNvPr>
          <p:cNvSpPr txBox="1"/>
          <p:nvPr/>
        </p:nvSpPr>
        <p:spPr>
          <a:xfrm>
            <a:off x="6248640" y="3450120"/>
            <a:ext cx="317052" cy="174407"/>
          </a:xfrm>
          <a:prstGeom prst="rect">
            <a:avLst/>
          </a:prstGeom>
        </p:spPr>
        <p:txBody>
          <a:bodyPr vert="horz" wrap="square" lIns="0" tIns="12700" rIns="0" bIns="0" rtlCol="0">
            <a:spAutoFit/>
          </a:bodyPr>
          <a:lstStyle/>
          <a:p>
            <a:pPr marL="12700" algn="r">
              <a:lnSpc>
                <a:spcPct val="100000"/>
              </a:lnSpc>
              <a:spcBef>
                <a:spcPts val="100"/>
              </a:spcBef>
            </a:pPr>
            <a:r>
              <a:rPr lang="en-US" sz="1050" b="1" dirty="0">
                <a:solidFill>
                  <a:srgbClr val="231F20"/>
                </a:solidFill>
                <a:latin typeface="Arial" panose="020B0604020202020204" pitchFamily="34" charset="0"/>
                <a:cs typeface="Arial" panose="020B0604020202020204" pitchFamily="34" charset="0"/>
              </a:rPr>
              <a:t>12%</a:t>
            </a:r>
            <a:endParaRPr sz="1050" dirty="0">
              <a:latin typeface="Arial" panose="020B0604020202020204" pitchFamily="34" charset="0"/>
              <a:cs typeface="Arial" panose="020B0604020202020204" pitchFamily="34" charset="0"/>
            </a:endParaRPr>
          </a:p>
        </p:txBody>
      </p:sp>
      <p:sp>
        <p:nvSpPr>
          <p:cNvPr id="24" name="object 12">
            <a:extLst>
              <a:ext uri="{FF2B5EF4-FFF2-40B4-BE49-F238E27FC236}">
                <a16:creationId xmlns:a16="http://schemas.microsoft.com/office/drawing/2014/main" id="{ABF046E0-40A9-43A7-8E99-FD685C4A49B6}"/>
              </a:ext>
            </a:extLst>
          </p:cNvPr>
          <p:cNvSpPr txBox="1"/>
          <p:nvPr/>
        </p:nvSpPr>
        <p:spPr>
          <a:xfrm>
            <a:off x="6248640" y="2827723"/>
            <a:ext cx="317052" cy="174407"/>
          </a:xfrm>
          <a:prstGeom prst="rect">
            <a:avLst/>
          </a:prstGeom>
        </p:spPr>
        <p:txBody>
          <a:bodyPr vert="horz" wrap="square" lIns="0" tIns="12700" rIns="0" bIns="0" rtlCol="0">
            <a:spAutoFit/>
          </a:bodyPr>
          <a:lstStyle/>
          <a:p>
            <a:pPr marL="12700" algn="r">
              <a:lnSpc>
                <a:spcPct val="100000"/>
              </a:lnSpc>
              <a:spcBef>
                <a:spcPts val="100"/>
              </a:spcBef>
            </a:pPr>
            <a:r>
              <a:rPr lang="en-US" sz="1050" b="1" dirty="0">
                <a:solidFill>
                  <a:srgbClr val="231F20"/>
                </a:solidFill>
                <a:latin typeface="Arial" panose="020B0604020202020204" pitchFamily="34" charset="0"/>
                <a:cs typeface="Arial" panose="020B0604020202020204" pitchFamily="34" charset="0"/>
              </a:rPr>
              <a:t>14%</a:t>
            </a:r>
            <a:endParaRPr sz="1050" dirty="0">
              <a:latin typeface="Arial" panose="020B0604020202020204" pitchFamily="34" charset="0"/>
              <a:cs typeface="Arial" panose="020B0604020202020204" pitchFamily="34" charset="0"/>
            </a:endParaRPr>
          </a:p>
        </p:txBody>
      </p:sp>
      <p:sp>
        <p:nvSpPr>
          <p:cNvPr id="25" name="object 12">
            <a:extLst>
              <a:ext uri="{FF2B5EF4-FFF2-40B4-BE49-F238E27FC236}">
                <a16:creationId xmlns:a16="http://schemas.microsoft.com/office/drawing/2014/main" id="{C2805960-715B-4EBF-A7FA-C72E4EB00A62}"/>
              </a:ext>
            </a:extLst>
          </p:cNvPr>
          <p:cNvSpPr txBox="1"/>
          <p:nvPr/>
        </p:nvSpPr>
        <p:spPr>
          <a:xfrm>
            <a:off x="6269082" y="5317707"/>
            <a:ext cx="317052" cy="174407"/>
          </a:xfrm>
          <a:prstGeom prst="rect">
            <a:avLst/>
          </a:prstGeom>
        </p:spPr>
        <p:txBody>
          <a:bodyPr vert="horz" wrap="square" lIns="0" tIns="12700" rIns="0" bIns="0" rtlCol="0">
            <a:spAutoFit/>
          </a:bodyPr>
          <a:lstStyle/>
          <a:p>
            <a:pPr marL="12700" algn="r">
              <a:lnSpc>
                <a:spcPct val="100000"/>
              </a:lnSpc>
              <a:spcBef>
                <a:spcPts val="100"/>
              </a:spcBef>
            </a:pPr>
            <a:r>
              <a:rPr lang="en-US" sz="1050" b="1" dirty="0">
                <a:solidFill>
                  <a:srgbClr val="231F20"/>
                </a:solidFill>
                <a:latin typeface="Arial" panose="020B0604020202020204" pitchFamily="34" charset="0"/>
                <a:cs typeface="Arial" panose="020B0604020202020204" pitchFamily="34" charset="0"/>
              </a:rPr>
              <a:t>6%</a:t>
            </a:r>
            <a:endParaRPr sz="1050" dirty="0">
              <a:latin typeface="Arial" panose="020B0604020202020204" pitchFamily="34" charset="0"/>
              <a:cs typeface="Arial" panose="020B0604020202020204" pitchFamily="34" charset="0"/>
            </a:endParaRPr>
          </a:p>
        </p:txBody>
      </p:sp>
      <p:sp>
        <p:nvSpPr>
          <p:cNvPr id="26" name="object 12">
            <a:extLst>
              <a:ext uri="{FF2B5EF4-FFF2-40B4-BE49-F238E27FC236}">
                <a16:creationId xmlns:a16="http://schemas.microsoft.com/office/drawing/2014/main" id="{03AA297F-E968-4BF0-83FC-2A0826B5E350}"/>
              </a:ext>
            </a:extLst>
          </p:cNvPr>
          <p:cNvSpPr txBox="1"/>
          <p:nvPr/>
        </p:nvSpPr>
        <p:spPr>
          <a:xfrm>
            <a:off x="6248640" y="5002881"/>
            <a:ext cx="317052" cy="174407"/>
          </a:xfrm>
          <a:prstGeom prst="rect">
            <a:avLst/>
          </a:prstGeom>
        </p:spPr>
        <p:txBody>
          <a:bodyPr vert="horz" wrap="square" lIns="0" tIns="12700" rIns="0" bIns="0" rtlCol="0">
            <a:spAutoFit/>
          </a:bodyPr>
          <a:lstStyle/>
          <a:p>
            <a:pPr marL="12700" algn="r">
              <a:lnSpc>
                <a:spcPct val="100000"/>
              </a:lnSpc>
              <a:spcBef>
                <a:spcPts val="100"/>
              </a:spcBef>
            </a:pPr>
            <a:r>
              <a:rPr lang="en-US" sz="1050" b="1" dirty="0">
                <a:solidFill>
                  <a:srgbClr val="231F20"/>
                </a:solidFill>
                <a:latin typeface="Arial" panose="020B0604020202020204" pitchFamily="34" charset="0"/>
                <a:cs typeface="Arial" panose="020B0604020202020204" pitchFamily="34" charset="0"/>
              </a:rPr>
              <a:t>7%</a:t>
            </a:r>
            <a:endParaRPr sz="1050" dirty="0">
              <a:latin typeface="Arial" panose="020B0604020202020204" pitchFamily="34" charset="0"/>
              <a:cs typeface="Arial" panose="020B0604020202020204" pitchFamily="34" charset="0"/>
            </a:endParaRPr>
          </a:p>
        </p:txBody>
      </p:sp>
      <p:sp>
        <p:nvSpPr>
          <p:cNvPr id="27" name="object 12">
            <a:extLst>
              <a:ext uri="{FF2B5EF4-FFF2-40B4-BE49-F238E27FC236}">
                <a16:creationId xmlns:a16="http://schemas.microsoft.com/office/drawing/2014/main" id="{B32A2EC8-936E-401B-8C5B-00FB42E155CA}"/>
              </a:ext>
            </a:extLst>
          </p:cNvPr>
          <p:cNvSpPr txBox="1"/>
          <p:nvPr/>
        </p:nvSpPr>
        <p:spPr>
          <a:xfrm>
            <a:off x="6248640" y="4696368"/>
            <a:ext cx="317052" cy="174407"/>
          </a:xfrm>
          <a:prstGeom prst="rect">
            <a:avLst/>
          </a:prstGeom>
        </p:spPr>
        <p:txBody>
          <a:bodyPr vert="horz" wrap="square" lIns="0" tIns="12700" rIns="0" bIns="0" rtlCol="0">
            <a:spAutoFit/>
          </a:bodyPr>
          <a:lstStyle/>
          <a:p>
            <a:pPr marL="12700" algn="r">
              <a:lnSpc>
                <a:spcPct val="100000"/>
              </a:lnSpc>
              <a:spcBef>
                <a:spcPts val="100"/>
              </a:spcBef>
            </a:pPr>
            <a:r>
              <a:rPr lang="en-US" sz="1050" b="1" dirty="0">
                <a:solidFill>
                  <a:srgbClr val="231F20"/>
                </a:solidFill>
                <a:latin typeface="Arial" panose="020B0604020202020204" pitchFamily="34" charset="0"/>
                <a:cs typeface="Arial" panose="020B0604020202020204" pitchFamily="34" charset="0"/>
              </a:rPr>
              <a:t>8%</a:t>
            </a:r>
            <a:endParaRPr sz="1050" dirty="0">
              <a:latin typeface="Arial" panose="020B0604020202020204" pitchFamily="34" charset="0"/>
              <a:cs typeface="Arial" panose="020B0604020202020204" pitchFamily="34" charset="0"/>
            </a:endParaRPr>
          </a:p>
        </p:txBody>
      </p:sp>
      <p:sp>
        <p:nvSpPr>
          <p:cNvPr id="28" name="object 12">
            <a:extLst>
              <a:ext uri="{FF2B5EF4-FFF2-40B4-BE49-F238E27FC236}">
                <a16:creationId xmlns:a16="http://schemas.microsoft.com/office/drawing/2014/main" id="{707CCFF5-6CDF-4431-9086-7D60617DEFF6}"/>
              </a:ext>
            </a:extLst>
          </p:cNvPr>
          <p:cNvSpPr txBox="1"/>
          <p:nvPr/>
        </p:nvSpPr>
        <p:spPr>
          <a:xfrm>
            <a:off x="6248640" y="4380164"/>
            <a:ext cx="317052" cy="174407"/>
          </a:xfrm>
          <a:prstGeom prst="rect">
            <a:avLst/>
          </a:prstGeom>
        </p:spPr>
        <p:txBody>
          <a:bodyPr vert="horz" wrap="square" lIns="0" tIns="12700" rIns="0" bIns="0" rtlCol="0">
            <a:spAutoFit/>
          </a:bodyPr>
          <a:lstStyle/>
          <a:p>
            <a:pPr marL="12700" algn="r">
              <a:lnSpc>
                <a:spcPct val="100000"/>
              </a:lnSpc>
              <a:spcBef>
                <a:spcPts val="100"/>
              </a:spcBef>
            </a:pPr>
            <a:r>
              <a:rPr lang="en-US" sz="1050" b="1" dirty="0">
                <a:solidFill>
                  <a:srgbClr val="231F20"/>
                </a:solidFill>
                <a:latin typeface="Arial" panose="020B0604020202020204" pitchFamily="34" charset="0"/>
                <a:cs typeface="Arial" panose="020B0604020202020204" pitchFamily="34" charset="0"/>
              </a:rPr>
              <a:t>9%</a:t>
            </a:r>
            <a:endParaRPr sz="1050" dirty="0">
              <a:latin typeface="Arial" panose="020B0604020202020204" pitchFamily="34" charset="0"/>
              <a:cs typeface="Arial" panose="020B0604020202020204" pitchFamily="34" charset="0"/>
            </a:endParaRPr>
          </a:p>
        </p:txBody>
      </p:sp>
      <p:sp>
        <p:nvSpPr>
          <p:cNvPr id="29" name="object 12">
            <a:extLst>
              <a:ext uri="{FF2B5EF4-FFF2-40B4-BE49-F238E27FC236}">
                <a16:creationId xmlns:a16="http://schemas.microsoft.com/office/drawing/2014/main" id="{13A47492-3EBE-4700-A616-844915A6AAC1}"/>
              </a:ext>
            </a:extLst>
          </p:cNvPr>
          <p:cNvSpPr txBox="1"/>
          <p:nvPr/>
        </p:nvSpPr>
        <p:spPr>
          <a:xfrm>
            <a:off x="6248640" y="4063960"/>
            <a:ext cx="317052" cy="174407"/>
          </a:xfrm>
          <a:prstGeom prst="rect">
            <a:avLst/>
          </a:prstGeom>
        </p:spPr>
        <p:txBody>
          <a:bodyPr vert="horz" wrap="square" lIns="0" tIns="12700" rIns="0" bIns="0" rtlCol="0">
            <a:spAutoFit/>
          </a:bodyPr>
          <a:lstStyle/>
          <a:p>
            <a:pPr marL="12700" algn="r">
              <a:lnSpc>
                <a:spcPct val="100000"/>
              </a:lnSpc>
              <a:spcBef>
                <a:spcPts val="100"/>
              </a:spcBef>
            </a:pPr>
            <a:r>
              <a:rPr lang="en-US" sz="1050" b="1" dirty="0">
                <a:solidFill>
                  <a:srgbClr val="231F20"/>
                </a:solidFill>
                <a:latin typeface="Arial" panose="020B0604020202020204" pitchFamily="34" charset="0"/>
                <a:cs typeface="Arial" panose="020B0604020202020204" pitchFamily="34" charset="0"/>
              </a:rPr>
              <a:t>10%</a:t>
            </a:r>
            <a:endParaRPr sz="1050" dirty="0">
              <a:latin typeface="Arial" panose="020B0604020202020204" pitchFamily="34" charset="0"/>
              <a:cs typeface="Arial" panose="020B0604020202020204" pitchFamily="34" charset="0"/>
            </a:endParaRPr>
          </a:p>
        </p:txBody>
      </p:sp>
      <p:sp>
        <p:nvSpPr>
          <p:cNvPr id="30" name="object 12">
            <a:extLst>
              <a:ext uri="{FF2B5EF4-FFF2-40B4-BE49-F238E27FC236}">
                <a16:creationId xmlns:a16="http://schemas.microsoft.com/office/drawing/2014/main" id="{861A7E11-658D-4FD9-932F-56EE9F4B13D8}"/>
              </a:ext>
            </a:extLst>
          </p:cNvPr>
          <p:cNvSpPr txBox="1"/>
          <p:nvPr/>
        </p:nvSpPr>
        <p:spPr>
          <a:xfrm>
            <a:off x="6248640" y="3770203"/>
            <a:ext cx="317052" cy="174407"/>
          </a:xfrm>
          <a:prstGeom prst="rect">
            <a:avLst/>
          </a:prstGeom>
        </p:spPr>
        <p:txBody>
          <a:bodyPr vert="horz" wrap="square" lIns="0" tIns="12700" rIns="0" bIns="0" rtlCol="0">
            <a:spAutoFit/>
          </a:bodyPr>
          <a:lstStyle/>
          <a:p>
            <a:pPr marL="12700" algn="r">
              <a:lnSpc>
                <a:spcPct val="100000"/>
              </a:lnSpc>
              <a:spcBef>
                <a:spcPts val="100"/>
              </a:spcBef>
            </a:pPr>
            <a:r>
              <a:rPr lang="en-US" sz="1050" b="1" dirty="0">
                <a:solidFill>
                  <a:srgbClr val="231F20"/>
                </a:solidFill>
                <a:latin typeface="Arial" panose="020B0604020202020204" pitchFamily="34" charset="0"/>
                <a:cs typeface="Arial" panose="020B0604020202020204" pitchFamily="34" charset="0"/>
              </a:rPr>
              <a:t>11%</a:t>
            </a:r>
            <a:endParaRPr sz="1050" dirty="0">
              <a:latin typeface="Arial" panose="020B0604020202020204" pitchFamily="34" charset="0"/>
              <a:cs typeface="Arial" panose="020B0604020202020204" pitchFamily="34" charset="0"/>
            </a:endParaRPr>
          </a:p>
        </p:txBody>
      </p:sp>
      <p:sp>
        <p:nvSpPr>
          <p:cNvPr id="31" name="object 8">
            <a:extLst>
              <a:ext uri="{FF2B5EF4-FFF2-40B4-BE49-F238E27FC236}">
                <a16:creationId xmlns:a16="http://schemas.microsoft.com/office/drawing/2014/main" id="{47099D3A-002F-4325-B973-0E14211CA5F0}"/>
              </a:ext>
            </a:extLst>
          </p:cNvPr>
          <p:cNvSpPr txBox="1"/>
          <p:nvPr/>
        </p:nvSpPr>
        <p:spPr>
          <a:xfrm>
            <a:off x="256383" y="2813255"/>
            <a:ext cx="537210" cy="174407"/>
          </a:xfrm>
          <a:prstGeom prst="rect">
            <a:avLst/>
          </a:prstGeom>
        </p:spPr>
        <p:txBody>
          <a:bodyPr vert="horz" wrap="square" lIns="0" tIns="12700" rIns="0" bIns="0" rtlCol="0">
            <a:spAutoFit/>
          </a:bodyPr>
          <a:lstStyle/>
          <a:p>
            <a:pPr marL="12700">
              <a:lnSpc>
                <a:spcPct val="100000"/>
              </a:lnSpc>
              <a:spcBef>
                <a:spcPts val="100"/>
              </a:spcBef>
            </a:pPr>
            <a:r>
              <a:rPr sz="1050" b="1" dirty="0">
                <a:solidFill>
                  <a:srgbClr val="231F20"/>
                </a:solidFill>
                <a:latin typeface="Arial" panose="020B0604020202020204" pitchFamily="34" charset="0"/>
                <a:cs typeface="Arial" panose="020B0604020202020204" pitchFamily="34" charset="0"/>
              </a:rPr>
              <a:t>2</a:t>
            </a:r>
            <a:r>
              <a:rPr lang="en-US" sz="1050" b="1" dirty="0">
                <a:solidFill>
                  <a:srgbClr val="231F20"/>
                </a:solidFill>
                <a:latin typeface="Arial" panose="020B0604020202020204" pitchFamily="34" charset="0"/>
                <a:cs typeface="Arial" panose="020B0604020202020204" pitchFamily="34" charset="0"/>
              </a:rPr>
              <a:t>1</a:t>
            </a:r>
            <a:r>
              <a:rPr sz="1050" b="1" dirty="0">
                <a:solidFill>
                  <a:srgbClr val="231F20"/>
                </a:solidFill>
                <a:latin typeface="Arial" panose="020B0604020202020204" pitchFamily="34" charset="0"/>
                <a:cs typeface="Arial" panose="020B0604020202020204" pitchFamily="34" charset="0"/>
              </a:rPr>
              <a:t>00</a:t>
            </a:r>
            <a:endParaRPr sz="1050" dirty="0">
              <a:latin typeface="Arial" panose="020B0604020202020204" pitchFamily="34" charset="0"/>
              <a:cs typeface="Arial" panose="020B0604020202020204" pitchFamily="34" charset="0"/>
            </a:endParaRPr>
          </a:p>
        </p:txBody>
      </p:sp>
      <p:sp>
        <p:nvSpPr>
          <p:cNvPr id="32" name="Rectangle 31">
            <a:extLst>
              <a:ext uri="{FF2B5EF4-FFF2-40B4-BE49-F238E27FC236}">
                <a16:creationId xmlns:a16="http://schemas.microsoft.com/office/drawing/2014/main" id="{E641ADA6-67A0-4DAD-BD09-F4D0C85AFEB5}"/>
              </a:ext>
            </a:extLst>
          </p:cNvPr>
          <p:cNvSpPr/>
          <p:nvPr/>
        </p:nvSpPr>
        <p:spPr>
          <a:xfrm>
            <a:off x="3623759" y="5868728"/>
            <a:ext cx="5112425" cy="369332"/>
          </a:xfrm>
          <a:prstGeom prst="rect">
            <a:avLst/>
          </a:prstGeom>
        </p:spPr>
        <p:txBody>
          <a:bodyPr wrap="none">
            <a:spAutoFit/>
          </a:bodyPr>
          <a:lstStyle/>
          <a:p>
            <a:r>
              <a:rPr lang="en-US" dirty="0">
                <a:hlinkClick r:id="rId5"/>
              </a:rPr>
              <a:t>http://www.annfammed.org/content/17/4/319.long</a:t>
            </a:r>
            <a:endParaRPr lang="en-US" dirty="0"/>
          </a:p>
        </p:txBody>
      </p:sp>
    </p:spTree>
    <p:extLst>
      <p:ext uri="{BB962C8B-B14F-4D97-AF65-F5344CB8AC3E}">
        <p14:creationId xmlns:p14="http://schemas.microsoft.com/office/powerpoint/2010/main" val="26582467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15032-2146-4C1D-87EC-0DEAA0F17A8F}"/>
              </a:ext>
            </a:extLst>
          </p:cNvPr>
          <p:cNvSpPr>
            <a:spLocks noGrp="1"/>
          </p:cNvSpPr>
          <p:nvPr>
            <p:ph type="title"/>
          </p:nvPr>
        </p:nvSpPr>
        <p:spPr/>
        <p:txBody>
          <a:bodyPr/>
          <a:lstStyle/>
          <a:p>
            <a:r>
              <a:rPr lang="en-US" dirty="0"/>
              <a:t>Clinician and Staff Experiences</a:t>
            </a:r>
          </a:p>
        </p:txBody>
      </p:sp>
      <p:sp>
        <p:nvSpPr>
          <p:cNvPr id="3" name="Content Placeholder 2">
            <a:extLst>
              <a:ext uri="{FF2B5EF4-FFF2-40B4-BE49-F238E27FC236}">
                <a16:creationId xmlns:a16="http://schemas.microsoft.com/office/drawing/2014/main" id="{F4899321-0ED7-46CC-9200-05AC3382E8FF}"/>
              </a:ext>
            </a:extLst>
          </p:cNvPr>
          <p:cNvSpPr>
            <a:spLocks noGrp="1"/>
          </p:cNvSpPr>
          <p:nvPr>
            <p:ph idx="1"/>
          </p:nvPr>
        </p:nvSpPr>
        <p:spPr/>
        <p:txBody>
          <a:bodyPr>
            <a:normAutofit/>
          </a:bodyPr>
          <a:lstStyle/>
          <a:p>
            <a:pPr marL="0" indent="0">
              <a:buNone/>
            </a:pPr>
            <a:r>
              <a:rPr lang="en-US" dirty="0"/>
              <a:t>Improved work life:</a:t>
            </a:r>
          </a:p>
          <a:p>
            <a:r>
              <a:rPr lang="en-US" dirty="0"/>
              <a:t>Increased confidence and comfort in caring for patients with chronic pain</a:t>
            </a:r>
          </a:p>
          <a:p>
            <a:r>
              <a:rPr lang="en-US" dirty="0"/>
              <a:t>Increased collaboration and teamwork across the clinic</a:t>
            </a:r>
          </a:p>
          <a:p>
            <a:r>
              <a:rPr lang="en-US" dirty="0"/>
              <a:t>Decreased stress in providing care to patients using long-term opioid therapy</a:t>
            </a:r>
          </a:p>
          <a:p>
            <a:r>
              <a:rPr lang="en-US" dirty="0"/>
              <a:t>Improved relationships with patients using long-term opioid therapy</a:t>
            </a:r>
          </a:p>
          <a:p>
            <a:pPr lvl="1"/>
            <a:r>
              <a:rPr lang="en-US" dirty="0"/>
              <a:t>Seeing patients were receptive to change</a:t>
            </a:r>
          </a:p>
          <a:p>
            <a:pPr lvl="1"/>
            <a:r>
              <a:rPr lang="en-US" dirty="0"/>
              <a:t>Fewer negative interactions</a:t>
            </a:r>
          </a:p>
          <a:p>
            <a:pPr marL="0" indent="0" algn="ctr">
              <a:buNone/>
            </a:pPr>
            <a:r>
              <a:rPr lang="en-US" sz="1800" u="sng" dirty="0">
                <a:solidFill>
                  <a:srgbClr val="0070C0"/>
                </a:solidFill>
              </a:rPr>
              <a:t>https://www.jabfm.org/content/32/5/715.abstract?etoc</a:t>
            </a:r>
          </a:p>
          <a:p>
            <a:pPr marL="0" indent="0">
              <a:buNone/>
            </a:pPr>
            <a:endParaRPr lang="en-US" dirty="0"/>
          </a:p>
        </p:txBody>
      </p:sp>
    </p:spTree>
    <p:extLst>
      <p:ext uri="{BB962C8B-B14F-4D97-AF65-F5344CB8AC3E}">
        <p14:creationId xmlns:p14="http://schemas.microsoft.com/office/powerpoint/2010/main" val="6380414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48567-2242-46D8-B1AB-885A94266F47}"/>
              </a:ext>
            </a:extLst>
          </p:cNvPr>
          <p:cNvSpPr>
            <a:spLocks noGrp="1"/>
          </p:cNvSpPr>
          <p:nvPr>
            <p:ph type="title"/>
          </p:nvPr>
        </p:nvSpPr>
        <p:spPr/>
        <p:txBody>
          <a:bodyPr/>
          <a:lstStyle/>
          <a:p>
            <a:r>
              <a:rPr lang="en-US" sz="3200" dirty="0"/>
              <a:t>Six Building Blocks Clinician and Staff Experiences</a:t>
            </a:r>
          </a:p>
        </p:txBody>
      </p:sp>
      <p:sp>
        <p:nvSpPr>
          <p:cNvPr id="5" name="Rounded Rectangular Callout 4">
            <a:extLst>
              <a:ext uri="{FF2B5EF4-FFF2-40B4-BE49-F238E27FC236}">
                <a16:creationId xmlns:a16="http://schemas.microsoft.com/office/drawing/2014/main" id="{C6C8BD93-0A98-49D9-B73C-91C211E1251D}"/>
              </a:ext>
            </a:extLst>
          </p:cNvPr>
          <p:cNvSpPr/>
          <p:nvPr/>
        </p:nvSpPr>
        <p:spPr>
          <a:xfrm>
            <a:off x="1987463" y="1526116"/>
            <a:ext cx="2781837" cy="3805768"/>
          </a:xfrm>
          <a:prstGeom prst="wedgeRoundRectCallou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ounded Rectangular Callout 6">
            <a:extLst>
              <a:ext uri="{FF2B5EF4-FFF2-40B4-BE49-F238E27FC236}">
                <a16:creationId xmlns:a16="http://schemas.microsoft.com/office/drawing/2014/main" id="{CF457924-0CF5-4818-A84A-D530AF1F1AAF}"/>
              </a:ext>
            </a:extLst>
          </p:cNvPr>
          <p:cNvSpPr/>
          <p:nvPr/>
        </p:nvSpPr>
        <p:spPr>
          <a:xfrm>
            <a:off x="5667793" y="1686716"/>
            <a:ext cx="4536744" cy="1374955"/>
          </a:xfrm>
          <a:prstGeom prst="wedgeRoundRectCallou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ounded Rectangular Callout 12">
            <a:extLst>
              <a:ext uri="{FF2B5EF4-FFF2-40B4-BE49-F238E27FC236}">
                <a16:creationId xmlns:a16="http://schemas.microsoft.com/office/drawing/2014/main" id="{B0B9B088-E0F1-41FF-9AD3-445CE4984832}"/>
              </a:ext>
            </a:extLst>
          </p:cNvPr>
          <p:cNvSpPr/>
          <p:nvPr/>
        </p:nvSpPr>
        <p:spPr>
          <a:xfrm>
            <a:off x="5292014" y="3954317"/>
            <a:ext cx="4393843" cy="2113619"/>
          </a:xfrm>
          <a:prstGeom prst="wedgeRoundRectCallout">
            <a:avLst/>
          </a:prstGeom>
          <a:noFill/>
          <a:ln w="28575"/>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A04B47C8-2481-4E95-A5EF-9FFA1B49B4BC}"/>
              </a:ext>
            </a:extLst>
          </p:cNvPr>
          <p:cNvSpPr/>
          <p:nvPr/>
        </p:nvSpPr>
        <p:spPr>
          <a:xfrm>
            <a:off x="2093713" y="1796043"/>
            <a:ext cx="2569335" cy="3293209"/>
          </a:xfrm>
          <a:prstGeom prst="rect">
            <a:avLst/>
          </a:prstGeom>
        </p:spPr>
        <p:txBody>
          <a:bodyPr wrap="square">
            <a:spAutoFit/>
          </a:bodyPr>
          <a:lstStyle/>
          <a:p>
            <a:r>
              <a:rPr lang="en-US" sz="1600" dirty="0"/>
              <a:t>"Having a defined care pathway for an emotionally charged and complex area of care - to walk in with a plan. It's like walking into the ER and someone having a cardiac arrest. Not the most stressful thing I do because we have a clear plan. Now I have the same kind of pathway for opioids. Having what we are going to do defined.”</a:t>
            </a:r>
          </a:p>
        </p:txBody>
      </p:sp>
      <p:sp>
        <p:nvSpPr>
          <p:cNvPr id="9" name="Rectangle 8">
            <a:extLst>
              <a:ext uri="{FF2B5EF4-FFF2-40B4-BE49-F238E27FC236}">
                <a16:creationId xmlns:a16="http://schemas.microsoft.com/office/drawing/2014/main" id="{3332563A-182E-4337-92C7-8ADFC9BF624D}"/>
              </a:ext>
            </a:extLst>
          </p:cNvPr>
          <p:cNvSpPr/>
          <p:nvPr/>
        </p:nvSpPr>
        <p:spPr>
          <a:xfrm>
            <a:off x="5791199" y="1798396"/>
            <a:ext cx="4298227" cy="1136208"/>
          </a:xfrm>
          <a:prstGeom prst="rect">
            <a:avLst/>
          </a:prstGeom>
        </p:spPr>
        <p:txBody>
          <a:bodyPr wrap="square">
            <a:spAutoFit/>
          </a:bodyPr>
          <a:lstStyle/>
          <a:p>
            <a:pPr marL="0" lvl="1">
              <a:lnSpc>
                <a:spcPct val="106000"/>
              </a:lnSpc>
            </a:pPr>
            <a:r>
              <a:rPr lang="en-US" sz="1600" dirty="0"/>
              <a:t>“Everybody that works in this clinic says to me, ‘Do you remember how much turmoil there was around it? Wow, we don’t have any of that anymore.’”</a:t>
            </a:r>
          </a:p>
        </p:txBody>
      </p:sp>
      <p:sp>
        <p:nvSpPr>
          <p:cNvPr id="10" name="Rectangle 9">
            <a:extLst>
              <a:ext uri="{FF2B5EF4-FFF2-40B4-BE49-F238E27FC236}">
                <a16:creationId xmlns:a16="http://schemas.microsoft.com/office/drawing/2014/main" id="{354149FF-314C-42BF-BB3D-29E4A0DBB109}"/>
              </a:ext>
            </a:extLst>
          </p:cNvPr>
          <p:cNvSpPr/>
          <p:nvPr/>
        </p:nvSpPr>
        <p:spPr>
          <a:xfrm>
            <a:off x="5416813" y="4069093"/>
            <a:ext cx="4144243" cy="1919115"/>
          </a:xfrm>
          <a:prstGeom prst="rect">
            <a:avLst/>
          </a:prstGeom>
        </p:spPr>
        <p:txBody>
          <a:bodyPr wrap="square">
            <a:spAutoFit/>
          </a:bodyPr>
          <a:lstStyle/>
          <a:p>
            <a:pPr marL="0" lvl="1">
              <a:lnSpc>
                <a:spcPct val="106000"/>
              </a:lnSpc>
            </a:pPr>
            <a:r>
              <a:rPr lang="en-US" sz="1600" dirty="0"/>
              <a:t>“The thing that surprised me was the number of patients that once they started churning through the standard care pathway, that said, ‘Wow, I get it,’ and then a lot of them just ended up tapering themselves ahead of us. I just wasn't quite prepared to see the patients engage.” </a:t>
            </a:r>
          </a:p>
        </p:txBody>
      </p:sp>
    </p:spTree>
    <p:extLst>
      <p:ext uri="{BB962C8B-B14F-4D97-AF65-F5344CB8AC3E}">
        <p14:creationId xmlns:p14="http://schemas.microsoft.com/office/powerpoint/2010/main" val="149487109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572A2D-D587-45DF-B4C3-3DED490D9CED}"/>
              </a:ext>
            </a:extLst>
          </p:cNvPr>
          <p:cNvSpPr>
            <a:spLocks noGrp="1"/>
          </p:cNvSpPr>
          <p:nvPr>
            <p:ph type="title"/>
          </p:nvPr>
        </p:nvSpPr>
        <p:spPr>
          <a:xfrm>
            <a:off x="838200" y="1959429"/>
            <a:ext cx="10515600" cy="3265714"/>
          </a:xfrm>
        </p:spPr>
        <p:txBody>
          <a:bodyPr/>
          <a:lstStyle/>
          <a:p>
            <a:pPr algn="ctr"/>
            <a:r>
              <a:rPr lang="en-US" sz="3600" b="0" dirty="0"/>
              <a:t>We can offer different types of Six Building Blocks support to meet you where you are in efforts to improve opioid management </a:t>
            </a:r>
          </a:p>
        </p:txBody>
      </p:sp>
    </p:spTree>
    <p:extLst>
      <p:ext uri="{BB962C8B-B14F-4D97-AF65-F5344CB8AC3E}">
        <p14:creationId xmlns:p14="http://schemas.microsoft.com/office/powerpoint/2010/main" val="267137730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1D68DE9D-B7F7-4223-B171-84919F95FEE4}"/>
              </a:ext>
            </a:extLst>
          </p:cNvPr>
          <p:cNvSpPr>
            <a:spLocks noGrp="1"/>
          </p:cNvSpPr>
          <p:nvPr>
            <p:ph type="title"/>
          </p:nvPr>
        </p:nvSpPr>
        <p:spPr/>
        <p:txBody>
          <a:bodyPr/>
          <a:lstStyle/>
          <a:p>
            <a:r>
              <a:rPr lang="en-US" dirty="0"/>
              <a:t>Comprehensive Six Building Blocks Program</a:t>
            </a:r>
          </a:p>
        </p:txBody>
      </p:sp>
      <p:grpSp>
        <p:nvGrpSpPr>
          <p:cNvPr id="9" name="Group 8">
            <a:extLst>
              <a:ext uri="{FF2B5EF4-FFF2-40B4-BE49-F238E27FC236}">
                <a16:creationId xmlns:a16="http://schemas.microsoft.com/office/drawing/2014/main" id="{F1D4D7A9-FFB3-4EDA-BE1F-080668B988A8}"/>
              </a:ext>
            </a:extLst>
          </p:cNvPr>
          <p:cNvGrpSpPr>
            <a:grpSpLocks/>
          </p:cNvGrpSpPr>
          <p:nvPr/>
        </p:nvGrpSpPr>
        <p:grpSpPr bwMode="auto">
          <a:xfrm>
            <a:off x="1012666" y="1369283"/>
            <a:ext cx="10042021" cy="3903734"/>
            <a:chOff x="2932" y="3956"/>
            <a:chExt cx="10673" cy="2794"/>
          </a:xfrm>
        </p:grpSpPr>
        <p:sp>
          <p:nvSpPr>
            <p:cNvPr id="10" name="Oval 9">
              <a:extLst>
                <a:ext uri="{FF2B5EF4-FFF2-40B4-BE49-F238E27FC236}">
                  <a16:creationId xmlns:a16="http://schemas.microsoft.com/office/drawing/2014/main" id="{AEDAF482-866C-41BB-B6DA-54EAD31FF473}"/>
                </a:ext>
              </a:extLst>
            </p:cNvPr>
            <p:cNvSpPr>
              <a:spLocks noChangeArrowheads="1"/>
            </p:cNvSpPr>
            <p:nvPr/>
          </p:nvSpPr>
          <p:spPr bwMode="auto">
            <a:xfrm>
              <a:off x="2932" y="4009"/>
              <a:ext cx="3833" cy="2680"/>
            </a:xfrm>
            <a:prstGeom prst="ellipse">
              <a:avLst/>
            </a:prstGeom>
            <a:gradFill rotWithShape="1">
              <a:gsLst>
                <a:gs pos="0">
                  <a:srgbClr val="F7BDA4"/>
                </a:gs>
                <a:gs pos="50000">
                  <a:srgbClr val="F5B195"/>
                </a:gs>
                <a:gs pos="100000">
                  <a:srgbClr val="F8A581"/>
                </a:gs>
              </a:gsLst>
              <a:lin ang="5400000"/>
            </a:gradFill>
            <a:ln w="6350" algn="ctr">
              <a:solidFill>
                <a:srgbClr val="ED7D31"/>
              </a:solidFill>
              <a:miter lim="800000"/>
              <a:headEnd/>
              <a:tailEnd/>
            </a:ln>
          </p:spPr>
          <p:txBody>
            <a:bodyPr rot="0" vert="horz" wrap="square" lIns="91440" tIns="45720" rIns="91440" bIns="45720" anchor="t" anchorCtr="0" upright="1">
              <a:noAutofit/>
            </a:bodyPr>
            <a:lstStyle/>
            <a:p>
              <a:pPr marL="0" marR="0" algn="ctr">
                <a:spcBef>
                  <a:spcPts val="0"/>
                </a:spcBef>
                <a:spcAft>
                  <a:spcPts val="6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Stage 1: Prepare &amp; Launch</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6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Learn about evidence, guidelines &amp; regulations</a:t>
              </a:r>
            </a:p>
            <a:p>
              <a:pPr marL="0" marR="0" algn="ctr">
                <a:lnSpc>
                  <a:spcPct val="107000"/>
                </a:lnSpc>
                <a:spcBef>
                  <a:spcPts val="0"/>
                </a:spcBef>
                <a:spcAft>
                  <a:spcPts val="6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Form a team &amp; build leadership support</a:t>
              </a:r>
            </a:p>
            <a:p>
              <a:pPr marL="0" marR="0" algn="ctr">
                <a:lnSpc>
                  <a:spcPct val="107000"/>
                </a:lnSpc>
                <a:spcBef>
                  <a:spcPts val="0"/>
                </a:spcBef>
                <a:spcAft>
                  <a:spcPts val="6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Conduct a baseline assessment</a:t>
              </a:r>
            </a:p>
            <a:p>
              <a:pPr marL="0" marR="0" algn="ctr">
                <a:lnSpc>
                  <a:spcPct val="107000"/>
                </a:lnSpc>
                <a:spcBef>
                  <a:spcPts val="0"/>
                </a:spcBef>
                <a:spcAft>
                  <a:spcPts val="6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Identify priorities</a:t>
              </a:r>
            </a:p>
            <a:p>
              <a:pPr marL="0" marR="0" algn="ctr">
                <a:lnSpc>
                  <a:spcPct val="107000"/>
                </a:lnSpc>
                <a:spcBef>
                  <a:spcPts val="0"/>
                </a:spcBef>
                <a:spcAft>
                  <a:spcPts val="6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Generate clinic enthusiasm</a:t>
              </a:r>
            </a:p>
          </p:txBody>
        </p:sp>
        <p:sp>
          <p:nvSpPr>
            <p:cNvPr id="11" name="Oval 10">
              <a:extLst>
                <a:ext uri="{FF2B5EF4-FFF2-40B4-BE49-F238E27FC236}">
                  <a16:creationId xmlns:a16="http://schemas.microsoft.com/office/drawing/2014/main" id="{905F82D0-ACA2-499E-AEEB-1AF79BA96140}"/>
                </a:ext>
              </a:extLst>
            </p:cNvPr>
            <p:cNvSpPr>
              <a:spLocks noChangeArrowheads="1"/>
            </p:cNvSpPr>
            <p:nvPr/>
          </p:nvSpPr>
          <p:spPr bwMode="auto">
            <a:xfrm>
              <a:off x="6255" y="3956"/>
              <a:ext cx="3885" cy="2794"/>
            </a:xfrm>
            <a:prstGeom prst="ellipse">
              <a:avLst/>
            </a:prstGeom>
            <a:gradFill rotWithShape="1">
              <a:gsLst>
                <a:gs pos="0">
                  <a:srgbClr val="FFDD9C"/>
                </a:gs>
                <a:gs pos="50000">
                  <a:srgbClr val="FFD78E"/>
                </a:gs>
                <a:gs pos="100000">
                  <a:srgbClr val="FFD479"/>
                </a:gs>
              </a:gsLst>
              <a:lin ang="5400000"/>
            </a:gradFill>
            <a:ln w="6350" algn="ctr">
              <a:solidFill>
                <a:srgbClr val="FFC000"/>
              </a:solidFill>
              <a:miter lim="800000"/>
              <a:headEnd/>
              <a:tailEnd/>
            </a:ln>
          </p:spPr>
          <p:txBody>
            <a:bodyPr rot="0" vert="horz" wrap="square" lIns="91440" tIns="45720" rIns="91440" bIns="45720" anchor="t" anchorCtr="0" upright="1">
              <a:noAutofit/>
            </a:bodyPr>
            <a:lstStyle/>
            <a:p>
              <a:pPr marL="0" marR="0" algn="ctr">
                <a:spcBef>
                  <a:spcPts val="0"/>
                </a:spcBef>
                <a:spcAft>
                  <a:spcPts val="6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Stage 2: Design &amp; Implement</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Use Six Building Blocks to redesign care for patients on opioid therapy</a:t>
              </a:r>
            </a:p>
            <a:p>
              <a:pPr marL="0" marR="0" algn="ctr">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Begin with policy &amp; agreement revision</a:t>
              </a:r>
            </a:p>
            <a:p>
              <a:pPr marL="0" marR="0" algn="ctr">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Throughout the design &amp; implementation process: test, assess &amp; adjust</a:t>
              </a:r>
            </a:p>
          </p:txBody>
        </p:sp>
        <p:sp>
          <p:nvSpPr>
            <p:cNvPr id="12" name="Oval 11">
              <a:extLst>
                <a:ext uri="{FF2B5EF4-FFF2-40B4-BE49-F238E27FC236}">
                  <a16:creationId xmlns:a16="http://schemas.microsoft.com/office/drawing/2014/main" id="{BB3B43F3-1A16-4AEE-8B21-9E890174452D}"/>
                </a:ext>
              </a:extLst>
            </p:cNvPr>
            <p:cNvSpPr>
              <a:spLocks noChangeArrowheads="1"/>
            </p:cNvSpPr>
            <p:nvPr/>
          </p:nvSpPr>
          <p:spPr bwMode="auto">
            <a:xfrm>
              <a:off x="9840" y="3956"/>
              <a:ext cx="3765" cy="2715"/>
            </a:xfrm>
            <a:prstGeom prst="ellipse">
              <a:avLst/>
            </a:prstGeom>
            <a:gradFill rotWithShape="1">
              <a:gsLst>
                <a:gs pos="0">
                  <a:srgbClr val="B5D5A7"/>
                </a:gs>
                <a:gs pos="50000">
                  <a:srgbClr val="AACE99"/>
                </a:gs>
                <a:gs pos="100000">
                  <a:srgbClr val="9CCA86"/>
                </a:gs>
              </a:gsLst>
              <a:lin ang="5400000"/>
            </a:gradFill>
            <a:ln w="6350" algn="ctr">
              <a:solidFill>
                <a:srgbClr val="70AD47"/>
              </a:solidFill>
              <a:miter lim="800000"/>
              <a:headEnd/>
              <a:tailEnd/>
            </a:ln>
          </p:spPr>
          <p:txBody>
            <a:bodyPr rot="0" vert="horz" wrap="square" lIns="91440" tIns="45720" rIns="91440" bIns="45720" anchor="t" anchorCtr="0" upright="1">
              <a:noAutofit/>
            </a:bodyPr>
            <a:lstStyle/>
            <a:p>
              <a:pPr marL="0" marR="0" algn="ctr">
                <a:spcBef>
                  <a:spcPts val="0"/>
                </a:spcBef>
                <a:spcAft>
                  <a:spcPts val="600"/>
                </a:spcAft>
              </a:pPr>
              <a:r>
                <a:rPr lang="en-US" sz="1600" b="1" dirty="0">
                  <a:effectLst/>
                  <a:latin typeface="Calibri" panose="020F0502020204030204" pitchFamily="34" charset="0"/>
                  <a:ea typeface="Calibri" panose="020F0502020204030204" pitchFamily="34" charset="0"/>
                  <a:cs typeface="Times New Roman" panose="02020603050405020304" pitchFamily="18" charset="0"/>
                </a:rPr>
                <a:t>Stage 3: Monitor &amp; Sustain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Assess and celebrate progress from baseline</a:t>
              </a:r>
            </a:p>
            <a:p>
              <a:pPr marL="0" marR="0" algn="ctr">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Develop a plan for sustainability</a:t>
              </a:r>
            </a:p>
            <a:p>
              <a:pPr marL="0" marR="0" algn="ctr">
                <a:spcBef>
                  <a:spcPts val="0"/>
                </a:spcBef>
                <a:spcAft>
                  <a:spcPts val="6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Site independently continues the work</a:t>
              </a:r>
            </a:p>
            <a:p>
              <a:pPr marL="0" marR="0" algn="ctr">
                <a:lnSpc>
                  <a:spcPct val="107000"/>
                </a:lnSpc>
                <a:spcBef>
                  <a:spcPts val="0"/>
                </a:spcBef>
                <a:spcAft>
                  <a:spcPts val="8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 </a:t>
              </a:r>
            </a:p>
          </p:txBody>
        </p:sp>
      </p:grpSp>
      <p:cxnSp>
        <p:nvCxnSpPr>
          <p:cNvPr id="13" name="Straight Arrow Connector 12">
            <a:extLst>
              <a:ext uri="{FF2B5EF4-FFF2-40B4-BE49-F238E27FC236}">
                <a16:creationId xmlns:a16="http://schemas.microsoft.com/office/drawing/2014/main" id="{5B99DC73-A36D-49CA-8B6C-569375F3B64E}"/>
              </a:ext>
            </a:extLst>
          </p:cNvPr>
          <p:cNvCxnSpPr>
            <a:cxnSpLocks/>
          </p:cNvCxnSpPr>
          <p:nvPr/>
        </p:nvCxnSpPr>
        <p:spPr>
          <a:xfrm flipV="1">
            <a:off x="2181621" y="5795692"/>
            <a:ext cx="7781925" cy="45085"/>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14" name="Text Box 2">
            <a:extLst>
              <a:ext uri="{FF2B5EF4-FFF2-40B4-BE49-F238E27FC236}">
                <a16:creationId xmlns:a16="http://schemas.microsoft.com/office/drawing/2014/main" id="{ED26E5E8-C8C1-4201-BBCE-B498E337966F}"/>
              </a:ext>
            </a:extLst>
          </p:cNvPr>
          <p:cNvSpPr txBox="1">
            <a:spLocks noChangeArrowheads="1"/>
          </p:cNvSpPr>
          <p:nvPr/>
        </p:nvSpPr>
        <p:spPr bwMode="auto">
          <a:xfrm>
            <a:off x="5352379" y="5970328"/>
            <a:ext cx="1363214" cy="213337"/>
          </a:xfrm>
          <a:prstGeom prst="rect">
            <a:avLst/>
          </a:prstGeom>
          <a:solidFill>
            <a:srgbClr val="FFFFFF"/>
          </a:solidFill>
          <a:ln w="9525">
            <a:noFill/>
            <a:miter lim="800000"/>
            <a:headEnd/>
            <a:tailEnd/>
          </a:ln>
        </p:spPr>
        <p:txBody>
          <a:bodyPr rot="0" vert="horz" wrap="square" lIns="91440" tIns="45720" rIns="91440" bIns="45720" anchor="t" anchorCtr="0">
            <a:noAutofit/>
          </a:bodyPr>
          <a:lstStyle/>
          <a:p>
            <a:pPr marL="0" marR="0" algn="ctr">
              <a:spcBef>
                <a:spcPts val="0"/>
              </a:spcBef>
              <a:spcAft>
                <a:spcPts val="6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9-15 months</a:t>
            </a:r>
          </a:p>
        </p:txBody>
      </p:sp>
      <p:sp>
        <p:nvSpPr>
          <p:cNvPr id="15" name="Left Brace 14">
            <a:extLst>
              <a:ext uri="{FF2B5EF4-FFF2-40B4-BE49-F238E27FC236}">
                <a16:creationId xmlns:a16="http://schemas.microsoft.com/office/drawing/2014/main" id="{40DC5B7C-3EEE-4D5A-B28A-0046E1D3826E}"/>
              </a:ext>
            </a:extLst>
          </p:cNvPr>
          <p:cNvSpPr/>
          <p:nvPr/>
        </p:nvSpPr>
        <p:spPr>
          <a:xfrm rot="5400000">
            <a:off x="9169257" y="4480313"/>
            <a:ext cx="467995" cy="155702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6" name="Text Box 2">
            <a:extLst>
              <a:ext uri="{FF2B5EF4-FFF2-40B4-BE49-F238E27FC236}">
                <a16:creationId xmlns:a16="http://schemas.microsoft.com/office/drawing/2014/main" id="{EEBF03AC-D2BA-4E84-A663-8266FFFD9318}"/>
              </a:ext>
            </a:extLst>
          </p:cNvPr>
          <p:cNvSpPr txBox="1">
            <a:spLocks noChangeArrowheads="1"/>
          </p:cNvSpPr>
          <p:nvPr/>
        </p:nvSpPr>
        <p:spPr bwMode="auto">
          <a:xfrm>
            <a:off x="8698893" y="5311781"/>
            <a:ext cx="1411605" cy="338554"/>
          </a:xfrm>
          <a:prstGeom prst="rect">
            <a:avLst/>
          </a:prstGeom>
          <a:solidFill>
            <a:srgbClr val="FFFFFF"/>
          </a:solidFill>
          <a:ln w="9525">
            <a:noFill/>
            <a:miter lim="800000"/>
            <a:headEnd/>
            <a:tailEnd/>
          </a:ln>
        </p:spPr>
        <p:txBody>
          <a:bodyPr rot="0" vert="horz" wrap="square" lIns="91440" tIns="45720" rIns="91440" bIns="45720" anchor="ctr" anchorCtr="0">
            <a:spAutoFit/>
          </a:bodyPr>
          <a:lstStyle/>
          <a:p>
            <a:pPr marL="0" marR="0" algn="ctr">
              <a:spcBef>
                <a:spcPts val="0"/>
              </a:spcBef>
              <a:spcAft>
                <a:spcPts val="6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Final month</a:t>
            </a:r>
          </a:p>
        </p:txBody>
      </p:sp>
      <p:sp>
        <p:nvSpPr>
          <p:cNvPr id="17" name="Left Brace 16">
            <a:extLst>
              <a:ext uri="{FF2B5EF4-FFF2-40B4-BE49-F238E27FC236}">
                <a16:creationId xmlns:a16="http://schemas.microsoft.com/office/drawing/2014/main" id="{FBC4C381-DBA9-4842-BE5A-E3EAE3C36356}"/>
              </a:ext>
            </a:extLst>
          </p:cNvPr>
          <p:cNvSpPr/>
          <p:nvPr/>
        </p:nvSpPr>
        <p:spPr>
          <a:xfrm rot="5400000">
            <a:off x="2583017" y="4480313"/>
            <a:ext cx="467995" cy="155702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18" name="Text Box 2">
            <a:extLst>
              <a:ext uri="{FF2B5EF4-FFF2-40B4-BE49-F238E27FC236}">
                <a16:creationId xmlns:a16="http://schemas.microsoft.com/office/drawing/2014/main" id="{98659699-7B53-45DB-B150-12622C5F010A}"/>
              </a:ext>
            </a:extLst>
          </p:cNvPr>
          <p:cNvSpPr txBox="1">
            <a:spLocks noChangeArrowheads="1"/>
          </p:cNvSpPr>
          <p:nvPr/>
        </p:nvSpPr>
        <p:spPr bwMode="auto">
          <a:xfrm>
            <a:off x="2111211" y="5309623"/>
            <a:ext cx="1411605" cy="338554"/>
          </a:xfrm>
          <a:prstGeom prst="rect">
            <a:avLst/>
          </a:prstGeom>
          <a:solidFill>
            <a:srgbClr val="FFFFFF"/>
          </a:solidFill>
          <a:ln w="9525">
            <a:noFill/>
            <a:miter lim="800000"/>
            <a:headEnd/>
            <a:tailEnd/>
          </a:ln>
        </p:spPr>
        <p:txBody>
          <a:bodyPr rot="0" vert="horz" wrap="square" lIns="91440" tIns="45720" rIns="91440" bIns="45720" anchor="ctr" anchorCtr="0">
            <a:spAutoFit/>
          </a:bodyPr>
          <a:lstStyle/>
          <a:p>
            <a:pPr marL="0" marR="0" algn="ctr">
              <a:spcBef>
                <a:spcPts val="0"/>
              </a:spcBef>
              <a:spcAft>
                <a:spcPts val="6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Months 1 - 6</a:t>
            </a:r>
          </a:p>
        </p:txBody>
      </p:sp>
      <p:sp>
        <p:nvSpPr>
          <p:cNvPr id="19" name="Left Brace 18">
            <a:extLst>
              <a:ext uri="{FF2B5EF4-FFF2-40B4-BE49-F238E27FC236}">
                <a16:creationId xmlns:a16="http://schemas.microsoft.com/office/drawing/2014/main" id="{3AB81769-E9B6-44EF-B8D2-191BC2212489}"/>
              </a:ext>
            </a:extLst>
          </p:cNvPr>
          <p:cNvSpPr/>
          <p:nvPr/>
        </p:nvSpPr>
        <p:spPr>
          <a:xfrm rot="5400000">
            <a:off x="5827064" y="3947150"/>
            <a:ext cx="467995" cy="2790190"/>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US" dirty="0"/>
          </a:p>
        </p:txBody>
      </p:sp>
      <p:sp>
        <p:nvSpPr>
          <p:cNvPr id="20" name="Text Box 2">
            <a:extLst>
              <a:ext uri="{FF2B5EF4-FFF2-40B4-BE49-F238E27FC236}">
                <a16:creationId xmlns:a16="http://schemas.microsoft.com/office/drawing/2014/main" id="{27D5F515-397E-4D4B-A247-F5BBF115D158}"/>
              </a:ext>
            </a:extLst>
          </p:cNvPr>
          <p:cNvSpPr txBox="1">
            <a:spLocks noChangeArrowheads="1"/>
          </p:cNvSpPr>
          <p:nvPr/>
        </p:nvSpPr>
        <p:spPr bwMode="auto">
          <a:xfrm>
            <a:off x="5358580" y="5396861"/>
            <a:ext cx="1411605" cy="347345"/>
          </a:xfrm>
          <a:prstGeom prst="rect">
            <a:avLst/>
          </a:prstGeom>
          <a:solidFill>
            <a:srgbClr val="FFFFFF"/>
          </a:solidFill>
          <a:ln w="9525">
            <a:noFill/>
            <a:miter lim="800000"/>
            <a:headEnd/>
            <a:tailEnd/>
          </a:ln>
        </p:spPr>
        <p:txBody>
          <a:bodyPr rot="0" vert="horz" wrap="square" lIns="91440" tIns="45720" rIns="91440" bIns="45720" anchor="ctr" anchorCtr="0">
            <a:spAutoFit/>
          </a:bodyPr>
          <a:lstStyle/>
          <a:p>
            <a:pPr marL="0" marR="0" algn="ctr">
              <a:spcBef>
                <a:spcPts val="0"/>
              </a:spcBef>
              <a:spcAft>
                <a:spcPts val="600"/>
              </a:spcAft>
            </a:pPr>
            <a:r>
              <a:rPr lang="en-US" sz="1600" dirty="0">
                <a:effectLst/>
                <a:latin typeface="Calibri" panose="020F0502020204030204" pitchFamily="34" charset="0"/>
                <a:ea typeface="Calibri" panose="020F0502020204030204" pitchFamily="34" charset="0"/>
                <a:cs typeface="Times New Roman" panose="02020603050405020304" pitchFamily="18" charset="0"/>
              </a:rPr>
              <a:t>Months 4 - 14</a:t>
            </a:r>
          </a:p>
        </p:txBody>
      </p:sp>
    </p:spTree>
    <p:extLst>
      <p:ext uri="{BB962C8B-B14F-4D97-AF65-F5344CB8AC3E}">
        <p14:creationId xmlns:p14="http://schemas.microsoft.com/office/powerpoint/2010/main" val="378436965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220D3-D9D7-4EE2-BB91-A3B0AB12F30D}"/>
              </a:ext>
            </a:extLst>
          </p:cNvPr>
          <p:cNvSpPr>
            <a:spLocks noGrp="1"/>
          </p:cNvSpPr>
          <p:nvPr>
            <p:ph type="title"/>
          </p:nvPr>
        </p:nvSpPr>
        <p:spPr/>
        <p:txBody>
          <a:bodyPr/>
          <a:lstStyle/>
          <a:p>
            <a:r>
              <a:rPr lang="en-US" b="0" dirty="0"/>
              <a:t>Time Commitment by the Opioid Improvement Team for Full Six BB Framework Training Curriculum</a:t>
            </a:r>
          </a:p>
        </p:txBody>
      </p:sp>
      <p:sp>
        <p:nvSpPr>
          <p:cNvPr id="4" name="Content Placeholder 3">
            <a:extLst>
              <a:ext uri="{FF2B5EF4-FFF2-40B4-BE49-F238E27FC236}">
                <a16:creationId xmlns:a16="http://schemas.microsoft.com/office/drawing/2014/main" id="{9F2ED086-AE25-4A09-98DC-FE7815EC58BA}"/>
              </a:ext>
            </a:extLst>
          </p:cNvPr>
          <p:cNvSpPr>
            <a:spLocks noGrp="1"/>
          </p:cNvSpPr>
          <p:nvPr>
            <p:ph idx="1"/>
          </p:nvPr>
        </p:nvSpPr>
        <p:spPr/>
        <p:txBody>
          <a:bodyPr/>
          <a:lstStyle/>
          <a:p>
            <a:r>
              <a:rPr lang="en-US" dirty="0"/>
              <a:t>Project manager: 2-8 hours per month</a:t>
            </a:r>
          </a:p>
          <a:p>
            <a:r>
              <a:rPr lang="en-US" dirty="0"/>
              <a:t>Clinician champion: 2-4 hours per month</a:t>
            </a:r>
          </a:p>
          <a:p>
            <a:r>
              <a:rPr lang="en-US" dirty="0"/>
              <a:t>Tracking and monitoring lead: Time spent depends on </a:t>
            </a:r>
            <a:r>
              <a:rPr lang="en-US" dirty="0" err="1"/>
              <a:t>EHR</a:t>
            </a:r>
            <a:r>
              <a:rPr lang="en-US" dirty="0"/>
              <a:t> system, measures chosen, etc.</a:t>
            </a:r>
          </a:p>
          <a:p>
            <a:r>
              <a:rPr lang="en-US" dirty="0"/>
              <a:t>Other team members (e.g., medical assistant, behavioral health provider, pharmacist): 2 hours per month</a:t>
            </a:r>
          </a:p>
        </p:txBody>
      </p:sp>
    </p:spTree>
    <p:extLst>
      <p:ext uri="{BB962C8B-B14F-4D97-AF65-F5344CB8AC3E}">
        <p14:creationId xmlns:p14="http://schemas.microsoft.com/office/powerpoint/2010/main" val="31900818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220D3-D9D7-4EE2-BB91-A3B0AB12F30D}"/>
              </a:ext>
            </a:extLst>
          </p:cNvPr>
          <p:cNvSpPr>
            <a:spLocks noGrp="1"/>
          </p:cNvSpPr>
          <p:nvPr>
            <p:ph type="title"/>
          </p:nvPr>
        </p:nvSpPr>
        <p:spPr/>
        <p:txBody>
          <a:bodyPr>
            <a:normAutofit/>
          </a:bodyPr>
          <a:lstStyle/>
          <a:p>
            <a:r>
              <a:rPr lang="en-US" sz="2800" b="0" dirty="0"/>
              <a:t>Factors That Will Help Your Clinic Succeed in Implementing the</a:t>
            </a:r>
            <a:br>
              <a:rPr lang="en-US" sz="2800" b="0" dirty="0"/>
            </a:br>
            <a:r>
              <a:rPr lang="en-US" sz="2800" b="0" dirty="0"/>
              <a:t>Six Building Blocks</a:t>
            </a:r>
          </a:p>
        </p:txBody>
      </p:sp>
      <p:sp>
        <p:nvSpPr>
          <p:cNvPr id="4" name="Content Placeholder 3">
            <a:extLst>
              <a:ext uri="{FF2B5EF4-FFF2-40B4-BE49-F238E27FC236}">
                <a16:creationId xmlns:a16="http://schemas.microsoft.com/office/drawing/2014/main" id="{7A4114FF-E752-4EE9-9FAD-66F9E9B38126}"/>
              </a:ext>
            </a:extLst>
          </p:cNvPr>
          <p:cNvSpPr>
            <a:spLocks noGrp="1"/>
          </p:cNvSpPr>
          <p:nvPr>
            <p:ph idx="1"/>
          </p:nvPr>
        </p:nvSpPr>
        <p:spPr/>
        <p:txBody>
          <a:bodyPr/>
          <a:lstStyle/>
          <a:p>
            <a:r>
              <a:rPr lang="en-US" dirty="0"/>
              <a:t>You have identified opioids as an area of concern and prioritized it as an area to work on.</a:t>
            </a:r>
          </a:p>
          <a:p>
            <a:r>
              <a:rPr lang="en-US" dirty="0"/>
              <a:t>Your clinic leadership is supportive of making system-based improvements to managing chronic pain and opioid prescribing.</a:t>
            </a:r>
          </a:p>
          <a:p>
            <a:r>
              <a:rPr lang="en-US" dirty="0"/>
              <a:t>You have a staff member with quality improvement skills and experience who is interested in leading these improvements.</a:t>
            </a:r>
          </a:p>
          <a:p>
            <a:r>
              <a:rPr lang="en-US" dirty="0"/>
              <a:t>You have a clinician or champion who is passionate about improving the care of patients with chronic pain using long-term opioid therapy and has some time to dedicate to the work.</a:t>
            </a:r>
          </a:p>
        </p:txBody>
      </p:sp>
    </p:spTree>
    <p:extLst>
      <p:ext uri="{BB962C8B-B14F-4D97-AF65-F5344CB8AC3E}">
        <p14:creationId xmlns:p14="http://schemas.microsoft.com/office/powerpoint/2010/main" val="2390459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9220D3-D9D7-4EE2-BB91-A3B0AB12F30D}"/>
              </a:ext>
            </a:extLst>
          </p:cNvPr>
          <p:cNvSpPr>
            <a:spLocks noGrp="1"/>
          </p:cNvSpPr>
          <p:nvPr>
            <p:ph type="title"/>
          </p:nvPr>
        </p:nvSpPr>
        <p:spPr/>
        <p:txBody>
          <a:bodyPr/>
          <a:lstStyle/>
          <a:p>
            <a:r>
              <a:rPr lang="en-US" b="0" dirty="0"/>
              <a:t>Tell Us More About Your Organization</a:t>
            </a:r>
          </a:p>
        </p:txBody>
      </p:sp>
      <p:sp>
        <p:nvSpPr>
          <p:cNvPr id="4" name="Content Placeholder 3">
            <a:extLst>
              <a:ext uri="{FF2B5EF4-FFF2-40B4-BE49-F238E27FC236}">
                <a16:creationId xmlns:a16="http://schemas.microsoft.com/office/drawing/2014/main" id="{EA28D2F1-002F-4AA0-BD64-10768C410CFE}"/>
              </a:ext>
            </a:extLst>
          </p:cNvPr>
          <p:cNvSpPr>
            <a:spLocks noGrp="1"/>
          </p:cNvSpPr>
          <p:nvPr>
            <p:ph idx="1"/>
          </p:nvPr>
        </p:nvSpPr>
        <p:spPr/>
        <p:txBody>
          <a:bodyPr/>
          <a:lstStyle/>
          <a:p>
            <a:r>
              <a:rPr lang="en-US" dirty="0"/>
              <a:t>What kind of opioid management improvements has your organization worked on?</a:t>
            </a:r>
          </a:p>
          <a:p>
            <a:r>
              <a:rPr lang="en-US" dirty="0"/>
              <a:t>Who has been involved in this work?</a:t>
            </a:r>
          </a:p>
          <a:p>
            <a:r>
              <a:rPr lang="en-US" dirty="0"/>
              <a:t>Is your organization interested in implementing (additional) opioid management improvements? If yes, what kind of improvements?</a:t>
            </a:r>
          </a:p>
          <a:p>
            <a:r>
              <a:rPr lang="en-US" dirty="0"/>
              <a:t>Next steps</a:t>
            </a:r>
          </a:p>
        </p:txBody>
      </p:sp>
    </p:spTree>
    <p:extLst>
      <p:ext uri="{BB962C8B-B14F-4D97-AF65-F5344CB8AC3E}">
        <p14:creationId xmlns:p14="http://schemas.microsoft.com/office/powerpoint/2010/main" val="15576438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827C9F25-5F43-4617-8FD7-54B23ADEB51A}"/>
              </a:ext>
            </a:extLst>
          </p:cNvPr>
          <p:cNvSpPr txBox="1"/>
          <p:nvPr/>
        </p:nvSpPr>
        <p:spPr>
          <a:xfrm>
            <a:off x="1358900" y="2692400"/>
            <a:ext cx="10198100" cy="1446550"/>
          </a:xfrm>
          <a:prstGeom prst="rect">
            <a:avLst/>
          </a:prstGeom>
          <a:noFill/>
        </p:spPr>
        <p:txBody>
          <a:bodyPr wrap="square" rtlCol="0">
            <a:spAutoFit/>
          </a:bodyPr>
          <a:lstStyle/>
          <a:p>
            <a:pPr algn="ctr"/>
            <a:r>
              <a:rPr lang="en-US" sz="4400" dirty="0">
                <a:solidFill>
                  <a:schemeClr val="bg1"/>
                </a:solidFill>
              </a:rPr>
              <a:t>For more information, email SixBB@comagine.org</a:t>
            </a:r>
          </a:p>
        </p:txBody>
      </p:sp>
    </p:spTree>
    <p:extLst>
      <p:ext uri="{BB962C8B-B14F-4D97-AF65-F5344CB8AC3E}">
        <p14:creationId xmlns:p14="http://schemas.microsoft.com/office/powerpoint/2010/main" val="1386863320"/>
      </p:ext>
    </p:extLst>
  </p:cSld>
  <p:clrMapOvr>
    <a:masterClrMapping/>
  </p:clrMapOvr>
</p:sld>
</file>

<file path=ppt/theme/theme1.xml><?xml version="1.0" encoding="utf-8"?>
<a:theme xmlns:a="http://schemas.openxmlformats.org/drawingml/2006/main" name="Office Theme">
  <a:themeElements>
    <a:clrScheme name="Comagine">
      <a:dk1>
        <a:sysClr val="windowText" lastClr="000000"/>
      </a:dk1>
      <a:lt1>
        <a:sysClr val="window" lastClr="FFFFFF"/>
      </a:lt1>
      <a:dk2>
        <a:srgbClr val="44546A"/>
      </a:dk2>
      <a:lt2>
        <a:srgbClr val="E7E6E6"/>
      </a:lt2>
      <a:accent1>
        <a:srgbClr val="69BE46"/>
      </a:accent1>
      <a:accent2>
        <a:srgbClr val="489279"/>
      </a:accent2>
      <a:accent3>
        <a:srgbClr val="2D617D"/>
      </a:accent3>
      <a:accent4>
        <a:srgbClr val="F3CB3C"/>
      </a:accent4>
      <a:accent5>
        <a:srgbClr val="414141"/>
      </a:accent5>
      <a:accent6>
        <a:srgbClr val="69BE46"/>
      </a:accent6>
      <a:hlink>
        <a:srgbClr val="0563C1"/>
      </a:hlink>
      <a:folHlink>
        <a:srgbClr val="954F72"/>
      </a:folHlink>
    </a:clrScheme>
    <a:fontScheme name="Comagine system fonts">
      <a:majorFont>
        <a:latin typeface="Arial"/>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omagine 6BB Slideshow Template.potx  -  Read-Only" id="{CF56C67B-CB69-4A9C-B518-F32BE1B640F5}" vid="{FF179065-087E-4747-9C90-A0122F6872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83185421C586EB41B6F002D3E788D97F" ma:contentTypeVersion="12" ma:contentTypeDescription="Create a new document." ma:contentTypeScope="" ma:versionID="4c93de0a45f88773ed9e274c16f1e535">
  <xsd:schema xmlns:xsd="http://www.w3.org/2001/XMLSchema" xmlns:xs="http://www.w3.org/2001/XMLSchema" xmlns:p="http://schemas.microsoft.com/office/2006/metadata/properties" xmlns:ns2="8167caca-b39b-4cc9-a324-18b04f9a2ed8" xmlns:ns3="2dbc53bb-66d0-4455-ae77-0a5adbc7f310" targetNamespace="http://schemas.microsoft.com/office/2006/metadata/properties" ma:root="true" ma:fieldsID="b40fe764709e51735a784b384410a35c" ns2:_="" ns3:_="">
    <xsd:import namespace="8167caca-b39b-4cc9-a324-18b04f9a2ed8"/>
    <xsd:import namespace="2dbc53bb-66d0-4455-ae77-0a5adbc7f31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167caca-b39b-4cc9-a324-18b04f9a2ed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dbc53bb-66d0-4455-ae77-0a5adbc7f310"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91638AE-96B1-4812-B32A-04366F390614}">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http://purl.org/dc/terms/"/>
    <ds:schemaRef ds:uri="8167caca-b39b-4cc9-a324-18b04f9a2ed8"/>
    <ds:schemaRef ds:uri="http://purl.org/dc/dcmitype/"/>
    <ds:schemaRef ds:uri="http://schemas.openxmlformats.org/package/2006/metadata/core-properties"/>
    <ds:schemaRef ds:uri="2dbc53bb-66d0-4455-ae77-0a5adbc7f310"/>
    <ds:schemaRef ds:uri="http://www.w3.org/XML/1998/namespace"/>
  </ds:schemaRefs>
</ds:datastoreItem>
</file>

<file path=customXml/itemProps2.xml><?xml version="1.0" encoding="utf-8"?>
<ds:datastoreItem xmlns:ds="http://schemas.openxmlformats.org/officeDocument/2006/customXml" ds:itemID="{0DCB1DA3-C0A6-4B6E-9BC1-20FD4B2FC4CC}">
  <ds:schemaRefs>
    <ds:schemaRef ds:uri="http://schemas.microsoft.com/sharepoint/v3/contenttype/forms"/>
  </ds:schemaRefs>
</ds:datastoreItem>
</file>

<file path=customXml/itemProps3.xml><?xml version="1.0" encoding="utf-8"?>
<ds:datastoreItem xmlns:ds="http://schemas.openxmlformats.org/officeDocument/2006/customXml" ds:itemID="{8B99D5DD-13D8-4C8F-AA6E-24149C21204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167caca-b39b-4cc9-a324-18b04f9a2ed8"/>
    <ds:schemaRef ds:uri="2dbc53bb-66d0-4455-ae77-0a5adbc7f31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Comagine 6BB Slideshow Template</Template>
  <TotalTime>1461</TotalTime>
  <Words>2592</Words>
  <Application>Microsoft Office PowerPoint</Application>
  <PresentationFormat>Widescreen</PresentationFormat>
  <Paragraphs>213</Paragraphs>
  <Slides>19</Slides>
  <Notes>18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19</vt:i4>
      </vt:variant>
    </vt:vector>
  </HeadingPairs>
  <TitlesOfParts>
    <vt:vector size="24" baseType="lpstr">
      <vt:lpstr>Arial</vt:lpstr>
      <vt:lpstr>Calibri</vt:lpstr>
      <vt:lpstr>Courier New</vt:lpstr>
      <vt:lpstr>Wingdings</vt:lpstr>
      <vt:lpstr>Office Theme</vt:lpstr>
      <vt:lpstr>Six Building Blocks Introduction</vt:lpstr>
      <vt:lpstr>Agenda</vt:lpstr>
      <vt:lpstr>Overdose Fatalities</vt:lpstr>
      <vt:lpstr>PowerPoint Presentation</vt:lpstr>
      <vt:lpstr>National Guidelines to Provide Support</vt:lpstr>
      <vt:lpstr>State and Local Efforts to Provide Support</vt:lpstr>
      <vt:lpstr>The Six Building Blocks</vt:lpstr>
      <vt:lpstr>Best Practices Inform Opioid Management Program</vt:lpstr>
      <vt:lpstr>     </vt:lpstr>
      <vt:lpstr>Support Provided Along the Way</vt:lpstr>
      <vt:lpstr>Prescribing Outcomes</vt:lpstr>
      <vt:lpstr>Clinician and Staff Experiences</vt:lpstr>
      <vt:lpstr>Six Building Blocks Clinician and Staff Experiences</vt:lpstr>
      <vt:lpstr>We can offer different types of Six Building Blocks support to meet you where you are in efforts to improve opioid management </vt:lpstr>
      <vt:lpstr>Comprehensive Six Building Blocks Program</vt:lpstr>
      <vt:lpstr>Time Commitment by the Opioid Improvement Team for Full Six BB Framework Training Curriculum</vt:lpstr>
      <vt:lpstr>Factors That Will Help Your Clinic Succeed in Implementing the Six Building Blocks</vt:lpstr>
      <vt:lpstr>Tell Us More About Your Organization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Commitment Presentation</dc:title>
  <dc:subject>Introduction to the Six Building Blocks program</dc:subject>
  <dc:creator>Comagine Health</dc:creator>
  <cp:keywords>opioids, chronic pain, six building blocks</cp:keywords>
  <cp:lastModifiedBy>Sha'ron Hendrickson</cp:lastModifiedBy>
  <cp:revision>11</cp:revision>
  <dcterms:created xsi:type="dcterms:W3CDTF">2021-12-06T21:57:57Z</dcterms:created>
  <dcterms:modified xsi:type="dcterms:W3CDTF">2021-12-09T00:55:28Z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0x01010083185421C586EB41B6F002D3E788D97F</vt:lpwstr>
  </property>
  <property fmtid="{D5CDD505-2E9C-101B-9397-08002B2CF9AE}" pid="3" name="_dlc_DocIdItemGuid">
    <vt:lpwstr>6c55fe36-4d06-4a82-8209-44c7527ad980</vt:lpwstr>
  </property>
  <property fmtid="{D5CDD505-2E9C-101B-9397-08002B2CF9AE}" pid="4" name="TaxKeyword">
    <vt:lpwstr/>
  </property>
</Properties>
</file>